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256" r:id="rId5"/>
    <p:sldId id="260" r:id="rId6"/>
    <p:sldId id="311" r:id="rId7"/>
    <p:sldId id="312" r:id="rId8"/>
    <p:sldId id="314" r:id="rId9"/>
    <p:sldId id="313" r:id="rId10"/>
    <p:sldId id="316" r:id="rId11"/>
    <p:sldId id="315" r:id="rId12"/>
    <p:sldId id="261" r:id="rId13"/>
    <p:sldId id="317" r:id="rId14"/>
    <p:sldId id="318" r:id="rId15"/>
    <p:sldId id="272" r:id="rId16"/>
    <p:sldId id="319" r:id="rId17"/>
    <p:sldId id="320" r:id="rId18"/>
    <p:sldId id="279" r:id="rId19"/>
    <p:sldId id="278" r:id="rId20"/>
    <p:sldId id="282" r:id="rId21"/>
    <p:sldId id="280" r:id="rId22"/>
    <p:sldId id="281" r:id="rId23"/>
    <p:sldId id="284" r:id="rId24"/>
    <p:sldId id="321" r:id="rId25"/>
    <p:sldId id="286" r:id="rId26"/>
    <p:sldId id="287" r:id="rId27"/>
    <p:sldId id="288" r:id="rId28"/>
    <p:sldId id="325" r:id="rId29"/>
    <p:sldId id="324" r:id="rId30"/>
    <p:sldId id="322" r:id="rId31"/>
    <p:sldId id="290" r:id="rId32"/>
    <p:sldId id="292" r:id="rId33"/>
    <p:sldId id="323" r:id="rId34"/>
    <p:sldId id="293" r:id="rId35"/>
    <p:sldId id="295" r:id="rId36"/>
    <p:sldId id="302" r:id="rId37"/>
    <p:sldId id="306" r:id="rId38"/>
    <p:sldId id="257" r:id="rId39"/>
    <p:sldId id="25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D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1" autoAdjust="0"/>
    <p:restoredTop sz="83110" autoAdjust="0"/>
  </p:normalViewPr>
  <p:slideViewPr>
    <p:cSldViewPr snapToGrid="0">
      <p:cViewPr varScale="1">
        <p:scale>
          <a:sx n="61" d="100"/>
          <a:sy n="61" d="100"/>
        </p:scale>
        <p:origin x="78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runk, Chad" userId="a88b265f-518e-4a0c-bcfe-cd889bb586f4" providerId="ADAL" clId="{F838294F-3378-4583-8681-289BD3580295}"/>
    <pc:docChg chg="undo custSel addSld delSld modSld sldOrd">
      <pc:chgData name="Strunk, Chad" userId="a88b265f-518e-4a0c-bcfe-cd889bb586f4" providerId="ADAL" clId="{F838294F-3378-4583-8681-289BD3580295}" dt="2018-09-26T12:48:46.485" v="5968" actId="20577"/>
      <pc:docMkLst>
        <pc:docMk/>
      </pc:docMkLst>
      <pc:sldChg chg="addSp delSp modSp">
        <pc:chgData name="Strunk, Chad" userId="a88b265f-518e-4a0c-bcfe-cd889bb586f4" providerId="ADAL" clId="{F838294F-3378-4583-8681-289BD3580295}" dt="2018-09-24T01:35:19.838" v="3958" actId="478"/>
        <pc:sldMkLst>
          <pc:docMk/>
          <pc:sldMk cId="2432680661" sldId="257"/>
        </pc:sldMkLst>
        <pc:spChg chg="del">
          <ac:chgData name="Strunk, Chad" userId="a88b265f-518e-4a0c-bcfe-cd889bb586f4" providerId="ADAL" clId="{F838294F-3378-4583-8681-289BD3580295}" dt="2018-09-24T01:34:03.643" v="3907" actId="478"/>
          <ac:spMkLst>
            <pc:docMk/>
            <pc:sldMk cId="2432680661" sldId="257"/>
            <ac:spMk id="2" creationId="{00000000-0000-0000-0000-000000000000}"/>
          </ac:spMkLst>
        </pc:spChg>
        <pc:spChg chg="del">
          <ac:chgData name="Strunk, Chad" userId="a88b265f-518e-4a0c-bcfe-cd889bb586f4" providerId="ADAL" clId="{F838294F-3378-4583-8681-289BD3580295}" dt="2018-09-24T01:34:03.643" v="3907" actId="478"/>
          <ac:spMkLst>
            <pc:docMk/>
            <pc:sldMk cId="2432680661" sldId="257"/>
            <ac:spMk id="3" creationId="{00000000-0000-0000-0000-000000000000}"/>
          </ac:spMkLst>
        </pc:spChg>
        <pc:spChg chg="add mod">
          <ac:chgData name="Strunk, Chad" userId="a88b265f-518e-4a0c-bcfe-cd889bb586f4" providerId="ADAL" clId="{F838294F-3378-4583-8681-289BD3580295}" dt="2018-09-24T01:34:19.114" v="3946" actId="20577"/>
          <ac:spMkLst>
            <pc:docMk/>
            <pc:sldMk cId="2432680661" sldId="257"/>
            <ac:spMk id="5" creationId="{45F6094A-9D49-4308-8E16-946D450D0124}"/>
          </ac:spMkLst>
        </pc:spChg>
        <pc:spChg chg="add del mod">
          <ac:chgData name="Strunk, Chad" userId="a88b265f-518e-4a0c-bcfe-cd889bb586f4" providerId="ADAL" clId="{F838294F-3378-4583-8681-289BD3580295}" dt="2018-09-24T01:34:25.754" v="3947" actId="478"/>
          <ac:spMkLst>
            <pc:docMk/>
            <pc:sldMk cId="2432680661" sldId="257"/>
            <ac:spMk id="8" creationId="{358ADF6A-6C83-4925-B6DF-BAB9D477E1BD}"/>
          </ac:spMkLst>
        </pc:spChg>
        <pc:spChg chg="add del mod">
          <ac:chgData name="Strunk, Chad" userId="a88b265f-518e-4a0c-bcfe-cd889bb586f4" providerId="ADAL" clId="{F838294F-3378-4583-8681-289BD3580295}" dt="2018-09-24T01:34:30.381" v="3948" actId="478"/>
          <ac:spMkLst>
            <pc:docMk/>
            <pc:sldMk cId="2432680661" sldId="257"/>
            <ac:spMk id="9" creationId="{030379F2-264D-4CE7-8C30-A28F98820C9E}"/>
          </ac:spMkLst>
        </pc:spChg>
        <pc:spChg chg="add del mod">
          <ac:chgData name="Strunk, Chad" userId="a88b265f-518e-4a0c-bcfe-cd889bb586f4" providerId="ADAL" clId="{F838294F-3378-4583-8681-289BD3580295}" dt="2018-09-24T01:34:30.381" v="3948" actId="478"/>
          <ac:spMkLst>
            <pc:docMk/>
            <pc:sldMk cId="2432680661" sldId="257"/>
            <ac:spMk id="10" creationId="{6CAF8518-582B-427C-AD19-B525082192FE}"/>
          </ac:spMkLst>
        </pc:spChg>
        <pc:spChg chg="add del mod">
          <ac:chgData name="Strunk, Chad" userId="a88b265f-518e-4a0c-bcfe-cd889bb586f4" providerId="ADAL" clId="{F838294F-3378-4583-8681-289BD3580295}" dt="2018-09-24T01:34:31.513" v="3949" actId="478"/>
          <ac:spMkLst>
            <pc:docMk/>
            <pc:sldMk cId="2432680661" sldId="257"/>
            <ac:spMk id="11" creationId="{6A6D52C9-E0FA-4985-85CC-E1D7BC792423}"/>
          </ac:spMkLst>
        </pc:spChg>
        <pc:spChg chg="add del mod">
          <ac:chgData name="Strunk, Chad" userId="a88b265f-518e-4a0c-bcfe-cd889bb586f4" providerId="ADAL" clId="{F838294F-3378-4583-8681-289BD3580295}" dt="2018-09-24T01:34:31.513" v="3949" actId="478"/>
          <ac:spMkLst>
            <pc:docMk/>
            <pc:sldMk cId="2432680661" sldId="257"/>
            <ac:spMk id="12" creationId="{323EFF31-6D51-46C2-AD2E-F5644AE18DA9}"/>
          </ac:spMkLst>
        </pc:spChg>
        <pc:spChg chg="add del mod">
          <ac:chgData name="Strunk, Chad" userId="a88b265f-518e-4a0c-bcfe-cd889bb586f4" providerId="ADAL" clId="{F838294F-3378-4583-8681-289BD3580295}" dt="2018-09-24T01:34:31.770" v="3950" actId="478"/>
          <ac:spMkLst>
            <pc:docMk/>
            <pc:sldMk cId="2432680661" sldId="257"/>
            <ac:spMk id="13" creationId="{A2F5214A-9FAD-4444-BE08-C5DE7C04B6E3}"/>
          </ac:spMkLst>
        </pc:spChg>
        <pc:spChg chg="add del mod">
          <ac:chgData name="Strunk, Chad" userId="a88b265f-518e-4a0c-bcfe-cd889bb586f4" providerId="ADAL" clId="{F838294F-3378-4583-8681-289BD3580295}" dt="2018-09-24T01:34:31.770" v="3950" actId="478"/>
          <ac:spMkLst>
            <pc:docMk/>
            <pc:sldMk cId="2432680661" sldId="257"/>
            <ac:spMk id="14" creationId="{A153DA4E-18EA-4446-B6AE-DED8A37A1AB6}"/>
          </ac:spMkLst>
        </pc:spChg>
        <pc:spChg chg="add del mod">
          <ac:chgData name="Strunk, Chad" userId="a88b265f-518e-4a0c-bcfe-cd889bb586f4" providerId="ADAL" clId="{F838294F-3378-4583-8681-289BD3580295}" dt="2018-09-24T01:34:38.819" v="3951" actId="478"/>
          <ac:spMkLst>
            <pc:docMk/>
            <pc:sldMk cId="2432680661" sldId="257"/>
            <ac:spMk id="15" creationId="{C1309A2A-27B6-416F-BD90-F8193E05DBAA}"/>
          </ac:spMkLst>
        </pc:spChg>
        <pc:spChg chg="add del mod">
          <ac:chgData name="Strunk, Chad" userId="a88b265f-518e-4a0c-bcfe-cd889bb586f4" providerId="ADAL" clId="{F838294F-3378-4583-8681-289BD3580295}" dt="2018-09-24T01:34:38.819" v="3951" actId="478"/>
          <ac:spMkLst>
            <pc:docMk/>
            <pc:sldMk cId="2432680661" sldId="257"/>
            <ac:spMk id="16" creationId="{C6AC9D85-9264-4CD5-99DE-EC9C14289B54}"/>
          </ac:spMkLst>
        </pc:spChg>
        <pc:spChg chg="add del mod">
          <ac:chgData name="Strunk, Chad" userId="a88b265f-518e-4a0c-bcfe-cd889bb586f4" providerId="ADAL" clId="{F838294F-3378-4583-8681-289BD3580295}" dt="2018-09-24T01:34:40.762" v="3952" actId="478"/>
          <ac:spMkLst>
            <pc:docMk/>
            <pc:sldMk cId="2432680661" sldId="257"/>
            <ac:spMk id="17" creationId="{702F0573-AC49-4F30-A426-D32816B6C11A}"/>
          </ac:spMkLst>
        </pc:spChg>
        <pc:spChg chg="add del mod">
          <ac:chgData name="Strunk, Chad" userId="a88b265f-518e-4a0c-bcfe-cd889bb586f4" providerId="ADAL" clId="{F838294F-3378-4583-8681-289BD3580295}" dt="2018-09-24T01:34:44.180" v="3953" actId="478"/>
          <ac:spMkLst>
            <pc:docMk/>
            <pc:sldMk cId="2432680661" sldId="257"/>
            <ac:spMk id="18" creationId="{1859E9D9-CC00-4F84-BF2D-EE1E776FA3F9}"/>
          </ac:spMkLst>
        </pc:spChg>
        <pc:spChg chg="add del mod">
          <ac:chgData name="Strunk, Chad" userId="a88b265f-518e-4a0c-bcfe-cd889bb586f4" providerId="ADAL" clId="{F838294F-3378-4583-8681-289BD3580295}" dt="2018-09-24T01:35:05.224" v="3956" actId="478"/>
          <ac:spMkLst>
            <pc:docMk/>
            <pc:sldMk cId="2432680661" sldId="257"/>
            <ac:spMk id="19" creationId="{8A30C6A0-D785-4557-B514-1223221F382C}"/>
          </ac:spMkLst>
        </pc:spChg>
        <pc:spChg chg="add del mod">
          <ac:chgData name="Strunk, Chad" userId="a88b265f-518e-4a0c-bcfe-cd889bb586f4" providerId="ADAL" clId="{F838294F-3378-4583-8681-289BD3580295}" dt="2018-09-24T01:35:09.562" v="3957" actId="478"/>
          <ac:spMkLst>
            <pc:docMk/>
            <pc:sldMk cId="2432680661" sldId="257"/>
            <ac:spMk id="20" creationId="{591DDD9A-068F-4DEE-821A-01426C90C544}"/>
          </ac:spMkLst>
        </pc:spChg>
        <pc:spChg chg="add mod">
          <ac:chgData name="Strunk, Chad" userId="a88b265f-518e-4a0c-bcfe-cd889bb586f4" providerId="ADAL" clId="{F838294F-3378-4583-8681-289BD3580295}" dt="2018-09-24T01:35:09.562" v="3957" actId="478"/>
          <ac:spMkLst>
            <pc:docMk/>
            <pc:sldMk cId="2432680661" sldId="257"/>
            <ac:spMk id="21" creationId="{C8D7BBCA-57B8-442B-BC42-A55B4510EA55}"/>
          </ac:spMkLst>
        </pc:spChg>
        <pc:grpChg chg="del">
          <ac:chgData name="Strunk, Chad" userId="a88b265f-518e-4a0c-bcfe-cd889bb586f4" providerId="ADAL" clId="{F838294F-3378-4583-8681-289BD3580295}" dt="2018-09-24T01:35:19.838" v="3958" actId="478"/>
          <ac:grpSpMkLst>
            <pc:docMk/>
            <pc:sldMk cId="2432680661" sldId="257"/>
            <ac:grpSpMk id="7" creationId="{00000000-0000-0000-0000-000000000000}"/>
          </ac:grpSpMkLst>
        </pc:grpChg>
      </pc:sldChg>
      <pc:sldChg chg="modSp">
        <pc:chgData name="Strunk, Chad" userId="a88b265f-518e-4a0c-bcfe-cd889bb586f4" providerId="ADAL" clId="{F838294F-3378-4583-8681-289BD3580295}" dt="2018-09-24T01:33:55.068" v="3906" actId="20577"/>
        <pc:sldMkLst>
          <pc:docMk/>
          <pc:sldMk cId="129583065" sldId="258"/>
        </pc:sldMkLst>
        <pc:spChg chg="mod">
          <ac:chgData name="Strunk, Chad" userId="a88b265f-518e-4a0c-bcfe-cd889bb586f4" providerId="ADAL" clId="{F838294F-3378-4583-8681-289BD3580295}" dt="2018-09-24T01:33:43.051" v="3871" actId="20577"/>
          <ac:spMkLst>
            <pc:docMk/>
            <pc:sldMk cId="129583065" sldId="258"/>
            <ac:spMk id="4" creationId="{00000000-0000-0000-0000-000000000000}"/>
          </ac:spMkLst>
        </pc:spChg>
        <pc:spChg chg="mod">
          <ac:chgData name="Strunk, Chad" userId="a88b265f-518e-4a0c-bcfe-cd889bb586f4" providerId="ADAL" clId="{F838294F-3378-4583-8681-289BD3580295}" dt="2018-09-24T01:33:55.068" v="3906" actId="20577"/>
          <ac:spMkLst>
            <pc:docMk/>
            <pc:sldMk cId="129583065" sldId="258"/>
            <ac:spMk id="5" creationId="{00000000-0000-0000-0000-000000000000}"/>
          </ac:spMkLst>
        </pc:spChg>
      </pc:sldChg>
      <pc:sldChg chg="addSp modSp mod setBg">
        <pc:chgData name="Strunk, Chad" userId="a88b265f-518e-4a0c-bcfe-cd889bb586f4" providerId="ADAL" clId="{F838294F-3378-4583-8681-289BD3580295}" dt="2018-09-25T00:08:28.360" v="5599" actId="26606"/>
        <pc:sldMkLst>
          <pc:docMk/>
          <pc:sldMk cId="1295074293" sldId="260"/>
        </pc:sldMkLst>
        <pc:spChg chg="mod">
          <ac:chgData name="Strunk, Chad" userId="a88b265f-518e-4a0c-bcfe-cd889bb586f4" providerId="ADAL" clId="{F838294F-3378-4583-8681-289BD3580295}" dt="2018-09-25T00:08:28.360" v="5599" actId="26606"/>
          <ac:spMkLst>
            <pc:docMk/>
            <pc:sldMk cId="1295074293" sldId="260"/>
            <ac:spMk id="4" creationId="{1B154BF6-8EC4-4326-AF11-27171C81A793}"/>
          </ac:spMkLst>
        </pc:spChg>
        <pc:spChg chg="mod">
          <ac:chgData name="Strunk, Chad" userId="a88b265f-518e-4a0c-bcfe-cd889bb586f4" providerId="ADAL" clId="{F838294F-3378-4583-8681-289BD3580295}" dt="2018-09-25T00:08:28.360" v="5599" actId="26606"/>
          <ac:spMkLst>
            <pc:docMk/>
            <pc:sldMk cId="1295074293" sldId="260"/>
            <ac:spMk id="5" creationId="{21C67B73-12E3-4D00-82CA-C82E94159D92}"/>
          </ac:spMkLst>
        </pc:spChg>
        <pc:spChg chg="add">
          <ac:chgData name="Strunk, Chad" userId="a88b265f-518e-4a0c-bcfe-cd889bb586f4" providerId="ADAL" clId="{F838294F-3378-4583-8681-289BD3580295}" dt="2018-09-25T00:08:28.360" v="5599" actId="26606"/>
          <ac:spMkLst>
            <pc:docMk/>
            <pc:sldMk cId="1295074293" sldId="260"/>
            <ac:spMk id="10" creationId="{8D70B121-56F4-4848-B38B-182089D909FA}"/>
          </ac:spMkLst>
        </pc:spChg>
        <pc:cxnChg chg="add">
          <ac:chgData name="Strunk, Chad" userId="a88b265f-518e-4a0c-bcfe-cd889bb586f4" providerId="ADAL" clId="{F838294F-3378-4583-8681-289BD3580295}" dt="2018-09-25T00:08:28.360" v="5599" actId="26606"/>
          <ac:cxnSpMkLst>
            <pc:docMk/>
            <pc:sldMk cId="1295074293" sldId="260"/>
            <ac:cxnSpMk id="12" creationId="{2D72A2C9-F3CA-4216-8BAD-FA4C970C3C4E}"/>
          </ac:cxnSpMkLst>
        </pc:cxnChg>
      </pc:sldChg>
      <pc:sldChg chg="addSp delSp modSp mod setBg modNotesTx">
        <pc:chgData name="Strunk, Chad" userId="a88b265f-518e-4a0c-bcfe-cd889bb586f4" providerId="ADAL" clId="{F838294F-3378-4583-8681-289BD3580295}" dt="2018-09-25T00:11:20.988" v="5698" actId="20577"/>
        <pc:sldMkLst>
          <pc:docMk/>
          <pc:sldMk cId="1639055951" sldId="261"/>
        </pc:sldMkLst>
        <pc:spChg chg="mod">
          <ac:chgData name="Strunk, Chad" userId="a88b265f-518e-4a0c-bcfe-cd889bb586f4" providerId="ADAL" clId="{F838294F-3378-4583-8681-289BD3580295}" dt="2018-09-25T00:10:05.010" v="5604" actId="26606"/>
          <ac:spMkLst>
            <pc:docMk/>
            <pc:sldMk cId="1639055951" sldId="261"/>
            <ac:spMk id="2" creationId="{87CC28E9-F506-4C3F-9D2F-8CF4D7B4C3E8}"/>
          </ac:spMkLst>
        </pc:spChg>
        <pc:spChg chg="del">
          <ac:chgData name="Strunk, Chad" userId="a88b265f-518e-4a0c-bcfe-cd889bb586f4" providerId="ADAL" clId="{F838294F-3378-4583-8681-289BD3580295}" dt="2018-09-21T20:55:47.064" v="341" actId="6549"/>
          <ac:spMkLst>
            <pc:docMk/>
            <pc:sldMk cId="1639055951" sldId="261"/>
            <ac:spMk id="3" creationId="{9C8CDC63-9AF3-493C-82EA-8B5B1974CF3F}"/>
          </ac:spMkLst>
        </pc:spChg>
        <pc:spChg chg="add mod">
          <ac:chgData name="Strunk, Chad" userId="a88b265f-518e-4a0c-bcfe-cd889bb586f4" providerId="ADAL" clId="{F838294F-3378-4583-8681-289BD3580295}" dt="2018-09-21T20:55:47.064" v="341" actId="6549"/>
          <ac:spMkLst>
            <pc:docMk/>
            <pc:sldMk cId="1639055951" sldId="261"/>
            <ac:spMk id="4" creationId="{38A13283-F6BD-4E0D-8489-18F51A5C2531}"/>
          </ac:spMkLst>
        </pc:spChg>
        <pc:spChg chg="add del">
          <ac:chgData name="Strunk, Chad" userId="a88b265f-518e-4a0c-bcfe-cd889bb586f4" providerId="ADAL" clId="{F838294F-3378-4583-8681-289BD3580295}" dt="2018-09-25T00:09:56.577" v="5601" actId="26606"/>
          <ac:spMkLst>
            <pc:docMk/>
            <pc:sldMk cId="1639055951" sldId="261"/>
            <ac:spMk id="11" creationId="{D227CFB4-EDB4-49DA-A5E2-94920D4CC2A0}"/>
          </ac:spMkLst>
        </pc:spChg>
        <pc:spChg chg="add del">
          <ac:chgData name="Strunk, Chad" userId="a88b265f-518e-4a0c-bcfe-cd889bb586f4" providerId="ADAL" clId="{F838294F-3378-4583-8681-289BD3580295}" dt="2018-09-25T00:09:56.577" v="5601" actId="26606"/>
          <ac:spMkLst>
            <pc:docMk/>
            <pc:sldMk cId="1639055951" sldId="261"/>
            <ac:spMk id="14" creationId="{73DE2CFE-42F2-48F0-8706-5264E012B10C}"/>
          </ac:spMkLst>
        </pc:spChg>
        <pc:spChg chg="add del">
          <ac:chgData name="Strunk, Chad" userId="a88b265f-518e-4a0c-bcfe-cd889bb586f4" providerId="ADAL" clId="{F838294F-3378-4583-8681-289BD3580295}" dt="2018-09-25T00:10:05.001" v="5603" actId="26606"/>
          <ac:spMkLst>
            <pc:docMk/>
            <pc:sldMk cId="1639055951" sldId="261"/>
            <ac:spMk id="16" creationId="{2989BE6A-C309-418E-8ADD-1616A980570D}"/>
          </ac:spMkLst>
        </pc:spChg>
        <pc:spChg chg="add del">
          <ac:chgData name="Strunk, Chad" userId="a88b265f-518e-4a0c-bcfe-cd889bb586f4" providerId="ADAL" clId="{F838294F-3378-4583-8681-289BD3580295}" dt="2018-09-25T00:10:05.001" v="5603" actId="26606"/>
          <ac:spMkLst>
            <pc:docMk/>
            <pc:sldMk cId="1639055951" sldId="261"/>
            <ac:spMk id="18" creationId="{C607803A-4E99-444E-94F7-8785CDDF5849}"/>
          </ac:spMkLst>
        </pc:spChg>
        <pc:spChg chg="add del">
          <ac:chgData name="Strunk, Chad" userId="a88b265f-518e-4a0c-bcfe-cd889bb586f4" providerId="ADAL" clId="{F838294F-3378-4583-8681-289BD3580295}" dt="2018-09-25T00:10:05.001" v="5603" actId="26606"/>
          <ac:spMkLst>
            <pc:docMk/>
            <pc:sldMk cId="1639055951" sldId="261"/>
            <ac:spMk id="19" creationId="{EF2AEAE5-C74E-4AE0-AEF5-38F638453AAC}"/>
          </ac:spMkLst>
        </pc:spChg>
        <pc:spChg chg="add">
          <ac:chgData name="Strunk, Chad" userId="a88b265f-518e-4a0c-bcfe-cd889bb586f4" providerId="ADAL" clId="{F838294F-3378-4583-8681-289BD3580295}" dt="2018-09-25T00:10:05.010" v="5604" actId="26606"/>
          <ac:spMkLst>
            <pc:docMk/>
            <pc:sldMk cId="1639055951" sldId="261"/>
            <ac:spMk id="21" creationId="{30992ED3-FA99-4FAD-A3CA-2B9B3BB8B48E}"/>
          </ac:spMkLst>
        </pc:spChg>
        <pc:spChg chg="add mod">
          <ac:chgData name="Strunk, Chad" userId="a88b265f-518e-4a0c-bcfe-cd889bb586f4" providerId="ADAL" clId="{F838294F-3378-4583-8681-289BD3580295}" dt="2018-09-25T00:11:20.988" v="5698" actId="20577"/>
          <ac:spMkLst>
            <pc:docMk/>
            <pc:sldMk cId="1639055951" sldId="261"/>
            <ac:spMk id="23" creationId="{2E61C72B-4ED8-4932-ADD7-1A7E749E240E}"/>
          </ac:spMkLst>
        </pc:spChg>
        <pc:picChg chg="add del">
          <ac:chgData name="Strunk, Chad" userId="a88b265f-518e-4a0c-bcfe-cd889bb586f4" providerId="ADAL" clId="{F838294F-3378-4583-8681-289BD3580295}" dt="2018-09-25T00:09:56.577" v="5601" actId="26606"/>
          <ac:picMkLst>
            <pc:docMk/>
            <pc:sldMk cId="1639055951" sldId="261"/>
            <ac:picMk id="9" creationId="{00000000-0000-0000-0000-000000000000}"/>
          </ac:picMkLst>
        </pc:picChg>
        <pc:picChg chg="add del">
          <ac:chgData name="Strunk, Chad" userId="a88b265f-518e-4a0c-bcfe-cd889bb586f4" providerId="ADAL" clId="{F838294F-3378-4583-8681-289BD3580295}" dt="2018-09-25T00:10:05.001" v="5603" actId="26606"/>
          <ac:picMkLst>
            <pc:docMk/>
            <pc:sldMk cId="1639055951" sldId="261"/>
            <ac:picMk id="17" creationId="{00000000-0000-0000-0000-000000000000}"/>
          </ac:picMkLst>
        </pc:picChg>
        <pc:picChg chg="add">
          <ac:chgData name="Strunk, Chad" userId="a88b265f-518e-4a0c-bcfe-cd889bb586f4" providerId="ADAL" clId="{F838294F-3378-4583-8681-289BD3580295}" dt="2018-09-25T00:10:05.010" v="5604" actId="26606"/>
          <ac:picMkLst>
            <pc:docMk/>
            <pc:sldMk cId="1639055951" sldId="261"/>
            <ac:picMk id="22" creationId="{00000000-0000-0000-0000-000000000000}"/>
          </ac:picMkLst>
        </pc:picChg>
        <pc:picChg chg="add del mod">
          <ac:chgData name="Strunk, Chad" userId="a88b265f-518e-4a0c-bcfe-cd889bb586f4" providerId="ADAL" clId="{F838294F-3378-4583-8681-289BD3580295}" dt="2018-09-25T00:10:05.010" v="5604" actId="26606"/>
          <ac:picMkLst>
            <pc:docMk/>
            <pc:sldMk cId="1639055951" sldId="261"/>
            <ac:picMk id="24" creationId="{00000000-0000-0000-0000-000000000000}"/>
          </ac:picMkLst>
        </pc:picChg>
      </pc:sldChg>
      <pc:sldChg chg="addSp delSp modSp mod setBg modNotesTx">
        <pc:chgData name="Strunk, Chad" userId="a88b265f-518e-4a0c-bcfe-cd889bb586f4" providerId="ADAL" clId="{F838294F-3378-4583-8681-289BD3580295}" dt="2018-09-21T21:45:59.590" v="1166" actId="26606"/>
        <pc:sldMkLst>
          <pc:docMk/>
          <pc:sldMk cId="761659034" sldId="272"/>
        </pc:sldMkLst>
        <pc:spChg chg="del mod">
          <ac:chgData name="Strunk, Chad" userId="a88b265f-518e-4a0c-bcfe-cd889bb586f4" providerId="ADAL" clId="{F838294F-3378-4583-8681-289BD3580295}" dt="2018-09-21T21:13:50.695" v="898" actId="26606"/>
          <ac:spMkLst>
            <pc:docMk/>
            <pc:sldMk cId="761659034" sldId="272"/>
            <ac:spMk id="2" creationId="{CC975D58-B47A-43EC-ABBD-9CE73A51A8E4}"/>
          </ac:spMkLst>
        </pc:spChg>
        <pc:spChg chg="del">
          <ac:chgData name="Strunk, Chad" userId="a88b265f-518e-4a0c-bcfe-cd889bb586f4" providerId="ADAL" clId="{F838294F-3378-4583-8681-289BD3580295}" dt="2018-09-21T21:13:50.695" v="898" actId="26606"/>
          <ac:spMkLst>
            <pc:docMk/>
            <pc:sldMk cId="761659034" sldId="272"/>
            <ac:spMk id="3" creationId="{D38F4439-5E94-49CB-82E1-49FAC92CA796}"/>
          </ac:spMkLst>
        </pc:spChg>
        <pc:spChg chg="add mod">
          <ac:chgData name="Strunk, Chad" userId="a88b265f-518e-4a0c-bcfe-cd889bb586f4" providerId="ADAL" clId="{F838294F-3378-4583-8681-289BD3580295}" dt="2018-09-21T21:45:59.590" v="1166" actId="26606"/>
          <ac:spMkLst>
            <pc:docMk/>
            <pc:sldMk cId="761659034" sldId="272"/>
            <ac:spMk id="4" creationId="{E098A0E5-A230-422B-BC7D-89E6EE812C8E}"/>
          </ac:spMkLst>
        </pc:spChg>
        <pc:spChg chg="add del mod">
          <ac:chgData name="Strunk, Chad" userId="a88b265f-518e-4a0c-bcfe-cd889bb586f4" providerId="ADAL" clId="{F838294F-3378-4583-8681-289BD3580295}" dt="2018-09-21T21:15:57.043" v="917" actId="26606"/>
          <ac:spMkLst>
            <pc:docMk/>
            <pc:sldMk cId="761659034" sldId="272"/>
            <ac:spMk id="5" creationId="{BBA612AF-005B-48F4-929C-30C40DB6C895}"/>
          </ac:spMkLst>
        </pc:spChg>
        <pc:spChg chg="add mod ord">
          <ac:chgData name="Strunk, Chad" userId="a88b265f-518e-4a0c-bcfe-cd889bb586f4" providerId="ADAL" clId="{F838294F-3378-4583-8681-289BD3580295}" dt="2018-09-21T21:45:59.590" v="1166" actId="26606"/>
          <ac:spMkLst>
            <pc:docMk/>
            <pc:sldMk cId="761659034" sldId="272"/>
            <ac:spMk id="11" creationId="{B9E8A495-71E2-4BE5-9865-330B560FF363}"/>
          </ac:spMkLst>
        </pc:spChg>
        <pc:spChg chg="add del">
          <ac:chgData name="Strunk, Chad" userId="a88b265f-518e-4a0c-bcfe-cd889bb586f4" providerId="ADAL" clId="{F838294F-3378-4583-8681-289BD3580295}" dt="2018-09-21T21:45:59.590" v="1166" actId="26606"/>
          <ac:spMkLst>
            <pc:docMk/>
            <pc:sldMk cId="761659034" sldId="272"/>
            <ac:spMk id="14" creationId="{73DE2CFE-42F2-48F0-8706-5264E012B10C}"/>
          </ac:spMkLst>
        </pc:spChg>
        <pc:spChg chg="add del">
          <ac:chgData name="Strunk, Chad" userId="a88b265f-518e-4a0c-bcfe-cd889bb586f4" providerId="ADAL" clId="{F838294F-3378-4583-8681-289BD3580295}" dt="2018-09-21T21:45:59.590" v="1166" actId="26606"/>
          <ac:spMkLst>
            <pc:docMk/>
            <pc:sldMk cId="761659034" sldId="272"/>
            <ac:spMk id="19" creationId="{867D4867-5BA7-4462-B2F6-A23F4A622AA7}"/>
          </ac:spMkLst>
        </pc:spChg>
        <pc:picChg chg="add del mod">
          <ac:chgData name="Strunk, Chad" userId="a88b265f-518e-4a0c-bcfe-cd889bb586f4" providerId="ADAL" clId="{F838294F-3378-4583-8681-289BD3580295}" dt="2018-09-21T21:18:19.988" v="918" actId="26606"/>
          <ac:picMkLst>
            <pc:docMk/>
            <pc:sldMk cId="761659034" sldId="272"/>
            <ac:picMk id="8" creationId="{73C2E8BE-BEF8-4469-9261-CE1571FC5371}"/>
          </ac:picMkLst>
        </pc:picChg>
        <pc:picChg chg="add mod">
          <ac:chgData name="Strunk, Chad" userId="a88b265f-518e-4a0c-bcfe-cd889bb586f4" providerId="ADAL" clId="{F838294F-3378-4583-8681-289BD3580295}" dt="2018-09-21T21:45:59.590" v="1166" actId="26606"/>
          <ac:picMkLst>
            <pc:docMk/>
            <pc:sldMk cId="761659034" sldId="272"/>
            <ac:picMk id="9" creationId="{73C2E8BE-BEF8-4469-9261-CE1571FC5371}"/>
          </ac:picMkLst>
        </pc:picChg>
      </pc:sldChg>
      <pc:sldChg chg="addSp delSp modSp mod setBg delDesignElem modNotesTx">
        <pc:chgData name="Strunk, Chad" userId="a88b265f-518e-4a0c-bcfe-cd889bb586f4" providerId="ADAL" clId="{F838294F-3378-4583-8681-289BD3580295}" dt="2018-09-22T14:44:01.255" v="1862" actId="26606"/>
        <pc:sldMkLst>
          <pc:docMk/>
          <pc:sldMk cId="1513884175" sldId="278"/>
        </pc:sldMkLst>
        <pc:spChg chg="mod">
          <ac:chgData name="Strunk, Chad" userId="a88b265f-518e-4a0c-bcfe-cd889bb586f4" providerId="ADAL" clId="{F838294F-3378-4583-8681-289BD3580295}" dt="2018-09-22T14:44:01.255" v="1862" actId="26606"/>
          <ac:spMkLst>
            <pc:docMk/>
            <pc:sldMk cId="1513884175" sldId="278"/>
            <ac:spMk id="2" creationId="{8FD6370A-ECD1-4437-8B53-B6BC7CEA033D}"/>
          </ac:spMkLst>
        </pc:spChg>
        <pc:spChg chg="del">
          <ac:chgData name="Strunk, Chad" userId="a88b265f-518e-4a0c-bcfe-cd889bb586f4" providerId="ADAL" clId="{F838294F-3378-4583-8681-289BD3580295}" dt="2018-09-22T14:30:32.442" v="1406" actId="26606"/>
          <ac:spMkLst>
            <pc:docMk/>
            <pc:sldMk cId="1513884175" sldId="278"/>
            <ac:spMk id="3" creationId="{FD67DAE3-84B8-4221-BB70-DE15FD465C96}"/>
          </ac:spMkLst>
        </pc:spChg>
        <pc:spChg chg="add del mod">
          <ac:chgData name="Strunk, Chad" userId="a88b265f-518e-4a0c-bcfe-cd889bb586f4" providerId="ADAL" clId="{F838294F-3378-4583-8681-289BD3580295}" dt="2018-09-22T14:30:32.442" v="1406" actId="26606"/>
          <ac:spMkLst>
            <pc:docMk/>
            <pc:sldMk cId="1513884175" sldId="278"/>
            <ac:spMk id="4" creationId="{BDD7449C-75D1-44C7-85F9-FE286D252529}"/>
          </ac:spMkLst>
        </pc:spChg>
        <pc:spChg chg="add del mod">
          <ac:chgData name="Strunk, Chad" userId="a88b265f-518e-4a0c-bcfe-cd889bb586f4" providerId="ADAL" clId="{F838294F-3378-4583-8681-289BD3580295}" dt="2018-09-22T14:30:33.976" v="1407" actId="26606"/>
          <ac:spMkLst>
            <pc:docMk/>
            <pc:sldMk cId="1513884175" sldId="278"/>
            <ac:spMk id="5" creationId="{8BE17F29-E142-4AAE-A60C-817EC8C5FD66}"/>
          </ac:spMkLst>
        </pc:spChg>
        <pc:spChg chg="add del mod">
          <ac:chgData name="Strunk, Chad" userId="a88b265f-518e-4a0c-bcfe-cd889bb586f4" providerId="ADAL" clId="{F838294F-3378-4583-8681-289BD3580295}" dt="2018-09-22T14:30:44.613" v="1408" actId="26606"/>
          <ac:spMkLst>
            <pc:docMk/>
            <pc:sldMk cId="1513884175" sldId="278"/>
            <ac:spMk id="6" creationId="{651C2FCB-8697-4DB5-9460-F42C1FE0CD8B}"/>
          </ac:spMkLst>
        </pc:spChg>
        <pc:spChg chg="add del mod">
          <ac:chgData name="Strunk, Chad" userId="a88b265f-518e-4a0c-bcfe-cd889bb586f4" providerId="ADAL" clId="{F838294F-3378-4583-8681-289BD3580295}" dt="2018-09-22T14:32:00.275" v="1429" actId="26606"/>
          <ac:spMkLst>
            <pc:docMk/>
            <pc:sldMk cId="1513884175" sldId="278"/>
            <ac:spMk id="7" creationId="{B9FF8849-53BD-4419-B5AF-466AEC476C27}"/>
          </ac:spMkLst>
        </pc:spChg>
        <pc:spChg chg="add del mod">
          <ac:chgData name="Strunk, Chad" userId="a88b265f-518e-4a0c-bcfe-cd889bb586f4" providerId="ADAL" clId="{F838294F-3378-4583-8681-289BD3580295}" dt="2018-09-22T14:32:14.272" v="1431" actId="26606"/>
          <ac:spMkLst>
            <pc:docMk/>
            <pc:sldMk cId="1513884175" sldId="278"/>
            <ac:spMk id="9" creationId="{00D97FA7-093B-4953-81C7-B01DF86C230F}"/>
          </ac:spMkLst>
        </pc:spChg>
        <pc:spChg chg="add del mod">
          <ac:chgData name="Strunk, Chad" userId="a88b265f-518e-4a0c-bcfe-cd889bb586f4" providerId="ADAL" clId="{F838294F-3378-4583-8681-289BD3580295}" dt="2018-09-22T14:33:04.225" v="1432" actId="26606"/>
          <ac:spMkLst>
            <pc:docMk/>
            <pc:sldMk cId="1513884175" sldId="278"/>
            <ac:spMk id="10" creationId="{5B3C7325-9867-47D4-9C8E-3EFDC68F6C68}"/>
          </ac:spMkLst>
        </pc:spChg>
        <pc:spChg chg="add del mod">
          <ac:chgData name="Strunk, Chad" userId="a88b265f-518e-4a0c-bcfe-cd889bb586f4" providerId="ADAL" clId="{F838294F-3378-4583-8681-289BD3580295}" dt="2018-09-22T14:42:00.211" v="1832" actId="26606"/>
          <ac:spMkLst>
            <pc:docMk/>
            <pc:sldMk cId="1513884175" sldId="278"/>
            <ac:spMk id="12" creationId="{DCC24D14-A66B-4738-9DE6-ED41E18A6202}"/>
          </ac:spMkLst>
        </pc:spChg>
        <pc:spChg chg="add del mod">
          <ac:chgData name="Strunk, Chad" userId="a88b265f-518e-4a0c-bcfe-cd889bb586f4" providerId="ADAL" clId="{F838294F-3378-4583-8681-289BD3580295}" dt="2018-09-22T14:42:00.211" v="1832" actId="26606"/>
          <ac:spMkLst>
            <pc:docMk/>
            <pc:sldMk cId="1513884175" sldId="278"/>
            <ac:spMk id="13" creationId="{DB1790F7-01E5-494F-9DD0-86E6DD9AF095}"/>
          </ac:spMkLst>
        </pc:spChg>
        <pc:spChg chg="add del mod">
          <ac:chgData name="Strunk, Chad" userId="a88b265f-518e-4a0c-bcfe-cd889bb586f4" providerId="ADAL" clId="{F838294F-3378-4583-8681-289BD3580295}" dt="2018-09-22T14:42:00.211" v="1832" actId="26606"/>
          <ac:spMkLst>
            <pc:docMk/>
            <pc:sldMk cId="1513884175" sldId="278"/>
            <ac:spMk id="14" creationId="{F7546A40-B8CF-4A80-851E-6CD4F9E46F9F}"/>
          </ac:spMkLst>
        </pc:spChg>
        <pc:spChg chg="add mod">
          <ac:chgData name="Strunk, Chad" userId="a88b265f-518e-4a0c-bcfe-cd889bb586f4" providerId="ADAL" clId="{F838294F-3378-4583-8681-289BD3580295}" dt="2018-09-22T14:44:01.255" v="1862" actId="26606"/>
          <ac:spMkLst>
            <pc:docMk/>
            <pc:sldMk cId="1513884175" sldId="278"/>
            <ac:spMk id="15" creationId="{CD902AAD-0D55-4B8A-BC7C-3B0ED6FE3E04}"/>
          </ac:spMkLst>
        </pc:spChg>
        <pc:spChg chg="add del">
          <ac:chgData name="Strunk, Chad" userId="a88b265f-518e-4a0c-bcfe-cd889bb586f4" providerId="ADAL" clId="{F838294F-3378-4583-8681-289BD3580295}" dt="2018-09-22T14:41:54.874" v="1831" actId="26606"/>
          <ac:spMkLst>
            <pc:docMk/>
            <pc:sldMk cId="1513884175" sldId="278"/>
            <ac:spMk id="16" creationId="{A4AC5506-6312-4701-8D3C-40187889A947}"/>
          </ac:spMkLst>
        </pc:spChg>
        <pc:spChg chg="add">
          <ac:chgData name="Strunk, Chad" userId="a88b265f-518e-4a0c-bcfe-cd889bb586f4" providerId="ADAL" clId="{F838294F-3378-4583-8681-289BD3580295}" dt="2018-09-22T14:44:01.255" v="1862" actId="26606"/>
          <ac:spMkLst>
            <pc:docMk/>
            <pc:sldMk cId="1513884175" sldId="278"/>
            <ac:spMk id="20" creationId="{30992ED3-FA99-4FAD-A3CA-2B9B3BB8B48E}"/>
          </ac:spMkLst>
        </pc:spChg>
        <pc:picChg chg="add del">
          <ac:chgData name="Strunk, Chad" userId="a88b265f-518e-4a0c-bcfe-cd889bb586f4" providerId="ADAL" clId="{F838294F-3378-4583-8681-289BD3580295}" dt="2018-09-22T14:32:06.304" v="1430" actId="26606"/>
          <ac:picMkLst>
            <pc:docMk/>
            <pc:sldMk cId="1513884175" sldId="278"/>
            <ac:picMk id="8" creationId="{57F7ECC1-E016-48EB-A7B9-02AAF5101850}"/>
          </ac:picMkLst>
        </pc:picChg>
        <pc:picChg chg="add mod">
          <ac:chgData name="Strunk, Chad" userId="a88b265f-518e-4a0c-bcfe-cd889bb586f4" providerId="ADAL" clId="{F838294F-3378-4583-8681-289BD3580295}" dt="2018-09-22T14:44:01.255" v="1862" actId="26606"/>
          <ac:picMkLst>
            <pc:docMk/>
            <pc:sldMk cId="1513884175" sldId="278"/>
            <ac:picMk id="11" creationId="{04543F62-5B42-4738-9EA9-C1C5F6CA6C47}"/>
          </ac:picMkLst>
        </pc:picChg>
      </pc:sldChg>
      <pc:sldChg chg="addSp delSp modSp mod ord setBg">
        <pc:chgData name="Strunk, Chad" userId="a88b265f-518e-4a0c-bcfe-cd889bb586f4" providerId="ADAL" clId="{F838294F-3378-4583-8681-289BD3580295}" dt="2018-09-25T00:12:50.851" v="5701" actId="26606"/>
        <pc:sldMkLst>
          <pc:docMk/>
          <pc:sldMk cId="741081982" sldId="279"/>
        </pc:sldMkLst>
        <pc:spChg chg="del mod">
          <ac:chgData name="Strunk, Chad" userId="a88b265f-518e-4a0c-bcfe-cd889bb586f4" providerId="ADAL" clId="{F838294F-3378-4583-8681-289BD3580295}" dt="2018-09-22T14:29:09.368" v="1380" actId="20577"/>
          <ac:spMkLst>
            <pc:docMk/>
            <pc:sldMk cId="741081982" sldId="279"/>
            <ac:spMk id="2" creationId="{BC77803B-5B44-4873-BD54-C932A62F37ED}"/>
          </ac:spMkLst>
        </pc:spChg>
        <pc:spChg chg="del">
          <ac:chgData name="Strunk, Chad" userId="a88b265f-518e-4a0c-bcfe-cd889bb586f4" providerId="ADAL" clId="{F838294F-3378-4583-8681-289BD3580295}" dt="2018-09-22T14:29:09.368" v="1380" actId="20577"/>
          <ac:spMkLst>
            <pc:docMk/>
            <pc:sldMk cId="741081982" sldId="279"/>
            <ac:spMk id="3" creationId="{FCA45A8B-FADB-42C7-998B-7243DE2C9E11}"/>
          </ac:spMkLst>
        </pc:spChg>
        <pc:spChg chg="add del mod">
          <ac:chgData name="Strunk, Chad" userId="a88b265f-518e-4a0c-bcfe-cd889bb586f4" providerId="ADAL" clId="{F838294F-3378-4583-8681-289BD3580295}" dt="2018-09-22T14:29:19.742" v="1381" actId="20577"/>
          <ac:spMkLst>
            <pc:docMk/>
            <pc:sldMk cId="741081982" sldId="279"/>
            <ac:spMk id="4" creationId="{EB99F335-21EC-4EBC-BBE6-F8C2106D8344}"/>
          </ac:spMkLst>
        </pc:spChg>
        <pc:spChg chg="add del mod">
          <ac:chgData name="Strunk, Chad" userId="a88b265f-518e-4a0c-bcfe-cd889bb586f4" providerId="ADAL" clId="{F838294F-3378-4583-8681-289BD3580295}" dt="2018-09-22T14:29:19.742" v="1381" actId="20577"/>
          <ac:spMkLst>
            <pc:docMk/>
            <pc:sldMk cId="741081982" sldId="279"/>
            <ac:spMk id="5" creationId="{712C6FBF-8D3F-4731-BD22-3E1ED973583C}"/>
          </ac:spMkLst>
        </pc:spChg>
        <pc:spChg chg="add mod">
          <ac:chgData name="Strunk, Chad" userId="a88b265f-518e-4a0c-bcfe-cd889bb586f4" providerId="ADAL" clId="{F838294F-3378-4583-8681-289BD3580295}" dt="2018-09-25T00:12:50.851" v="5701" actId="26606"/>
          <ac:spMkLst>
            <pc:docMk/>
            <pc:sldMk cId="741081982" sldId="279"/>
            <ac:spMk id="6" creationId="{A8D0F581-2AA1-4A28-92D4-6AA28484952E}"/>
          </ac:spMkLst>
        </pc:spChg>
        <pc:spChg chg="add del mod">
          <ac:chgData name="Strunk, Chad" userId="a88b265f-518e-4a0c-bcfe-cd889bb586f4" providerId="ADAL" clId="{F838294F-3378-4583-8681-289BD3580295}" dt="2018-09-22T14:30:49.744" v="1409" actId="20577"/>
          <ac:spMkLst>
            <pc:docMk/>
            <pc:sldMk cId="741081982" sldId="279"/>
            <ac:spMk id="7" creationId="{AD2EFDA0-E392-4E0A-8D4D-086A39AD61A7}"/>
          </ac:spMkLst>
        </pc:spChg>
        <pc:spChg chg="add mod">
          <ac:chgData name="Strunk, Chad" userId="a88b265f-518e-4a0c-bcfe-cd889bb586f4" providerId="ADAL" clId="{F838294F-3378-4583-8681-289BD3580295}" dt="2018-09-22T14:30:49.744" v="1409" actId="20577"/>
          <ac:spMkLst>
            <pc:docMk/>
            <pc:sldMk cId="741081982" sldId="279"/>
            <ac:spMk id="8" creationId="{CB0FC080-7F6C-4A85-A06C-4B10A9FF6E9E}"/>
          </ac:spMkLst>
        </pc:spChg>
        <pc:spChg chg="add">
          <ac:chgData name="Strunk, Chad" userId="a88b265f-518e-4a0c-bcfe-cd889bb586f4" providerId="ADAL" clId="{F838294F-3378-4583-8681-289BD3580295}" dt="2018-09-25T00:12:50.851" v="5701" actId="26606"/>
          <ac:spMkLst>
            <pc:docMk/>
            <pc:sldMk cId="741081982" sldId="279"/>
            <ac:spMk id="13" creationId="{823AC064-BC96-4F32-8AE1-B2FD38754823}"/>
          </ac:spMkLst>
        </pc:spChg>
        <pc:picChg chg="mod ord">
          <ac:chgData name="Strunk, Chad" userId="a88b265f-518e-4a0c-bcfe-cd889bb586f4" providerId="ADAL" clId="{F838294F-3378-4583-8681-289BD3580295}" dt="2018-09-25T00:12:50.851" v="5701" actId="26606"/>
          <ac:picMkLst>
            <pc:docMk/>
            <pc:sldMk cId="741081982" sldId="279"/>
            <ac:picMk id="4" creationId="{00000000-0000-0000-0000-000000000000}"/>
          </ac:picMkLst>
        </pc:picChg>
        <pc:picChg chg="mod">
          <ac:chgData name="Strunk, Chad" userId="a88b265f-518e-4a0c-bcfe-cd889bb586f4" providerId="ADAL" clId="{F838294F-3378-4583-8681-289BD3580295}" dt="2018-09-25T00:12:50.851" v="5701" actId="26606"/>
          <ac:picMkLst>
            <pc:docMk/>
            <pc:sldMk cId="741081982" sldId="279"/>
            <ac:picMk id="5" creationId="{00000000-0000-0000-0000-000000000000}"/>
          </ac:picMkLst>
        </pc:picChg>
        <pc:cxnChg chg="add">
          <ac:chgData name="Strunk, Chad" userId="a88b265f-518e-4a0c-bcfe-cd889bb586f4" providerId="ADAL" clId="{F838294F-3378-4583-8681-289BD3580295}" dt="2018-09-25T00:12:50.851" v="5701" actId="26606"/>
          <ac:cxnSpMkLst>
            <pc:docMk/>
            <pc:sldMk cId="741081982" sldId="279"/>
            <ac:cxnSpMk id="11" creationId="{DB146403-F3D6-484B-B2ED-97F9565D0370}"/>
          </ac:cxnSpMkLst>
        </pc:cxnChg>
        <pc:cxnChg chg="add">
          <ac:chgData name="Strunk, Chad" userId="a88b265f-518e-4a0c-bcfe-cd889bb586f4" providerId="ADAL" clId="{F838294F-3378-4583-8681-289BD3580295}" dt="2018-09-25T00:12:50.851" v="5701" actId="26606"/>
          <ac:cxnSpMkLst>
            <pc:docMk/>
            <pc:sldMk cId="741081982" sldId="279"/>
            <ac:cxnSpMk id="15" creationId="{7E7C77BC-7138-40B1-A15B-20F57A494629}"/>
          </ac:cxnSpMkLst>
        </pc:cxnChg>
      </pc:sldChg>
      <pc:sldChg chg="addSp delSp modSp mod setBg modNotesTx">
        <pc:chgData name="Strunk, Chad" userId="a88b265f-518e-4a0c-bcfe-cd889bb586f4" providerId="ADAL" clId="{F838294F-3378-4583-8681-289BD3580295}" dt="2018-09-24T02:20:24.766" v="5598" actId="20577"/>
        <pc:sldMkLst>
          <pc:docMk/>
          <pc:sldMk cId="4278150559" sldId="280"/>
        </pc:sldMkLst>
        <pc:spChg chg="del mod">
          <ac:chgData name="Strunk, Chad" userId="a88b265f-518e-4a0c-bcfe-cd889bb586f4" providerId="ADAL" clId="{F838294F-3378-4583-8681-289BD3580295}" dt="2018-09-22T14:35:48.114" v="1654" actId="20577"/>
          <ac:spMkLst>
            <pc:docMk/>
            <pc:sldMk cId="4278150559" sldId="280"/>
            <ac:spMk id="2" creationId="{6FF5E7E5-BC49-4387-AADB-46569BFE6CAC}"/>
          </ac:spMkLst>
        </pc:spChg>
        <pc:spChg chg="del">
          <ac:chgData name="Strunk, Chad" userId="a88b265f-518e-4a0c-bcfe-cd889bb586f4" providerId="ADAL" clId="{F838294F-3378-4583-8681-289BD3580295}" dt="2018-09-22T14:35:48.114" v="1654" actId="20577"/>
          <ac:spMkLst>
            <pc:docMk/>
            <pc:sldMk cId="4278150559" sldId="280"/>
            <ac:spMk id="3" creationId="{99DF1C99-65F3-44F9-AF1A-27AA476FBB21}"/>
          </ac:spMkLst>
        </pc:spChg>
        <pc:spChg chg="add mod">
          <ac:chgData name="Strunk, Chad" userId="a88b265f-518e-4a0c-bcfe-cd889bb586f4" providerId="ADAL" clId="{F838294F-3378-4583-8681-289BD3580295}" dt="2018-09-22T14:41:18.383" v="1829" actId="20577"/>
          <ac:spMkLst>
            <pc:docMk/>
            <pc:sldMk cId="4278150559" sldId="280"/>
            <ac:spMk id="4" creationId="{9780273C-DAC1-432B-B4D9-12A60D7C6A33}"/>
          </ac:spMkLst>
        </pc:spChg>
        <pc:spChg chg="add del mod">
          <ac:chgData name="Strunk, Chad" userId="a88b265f-518e-4a0c-bcfe-cd889bb586f4" providerId="ADAL" clId="{F838294F-3378-4583-8681-289BD3580295}" dt="2018-09-22T14:36:27.611" v="1674" actId="20577"/>
          <ac:spMkLst>
            <pc:docMk/>
            <pc:sldMk cId="4278150559" sldId="280"/>
            <ac:spMk id="5" creationId="{D53B07D7-9406-4A1D-9508-1AA459C2F46C}"/>
          </ac:spMkLst>
        </pc:spChg>
        <pc:spChg chg="add del mod">
          <ac:chgData name="Strunk, Chad" userId="a88b265f-518e-4a0c-bcfe-cd889bb586f4" providerId="ADAL" clId="{F838294F-3378-4583-8681-289BD3580295}" dt="2018-09-22T14:36:38.714" v="1675" actId="20577"/>
          <ac:spMkLst>
            <pc:docMk/>
            <pc:sldMk cId="4278150559" sldId="280"/>
            <ac:spMk id="7" creationId="{81C4C122-C340-46AD-83E7-CCA0D03B2E94}"/>
          </ac:spMkLst>
        </pc:spChg>
        <pc:spChg chg="add del mod">
          <ac:chgData name="Strunk, Chad" userId="a88b265f-518e-4a0c-bcfe-cd889bb586f4" providerId="ADAL" clId="{F838294F-3378-4583-8681-289BD3580295}" dt="2018-09-22T14:36:38.714" v="1675" actId="20577"/>
          <ac:spMkLst>
            <pc:docMk/>
            <pc:sldMk cId="4278150559" sldId="280"/>
            <ac:spMk id="8" creationId="{D45021D3-3C6C-4C74-9EBC-FCD85F473E7A}"/>
          </ac:spMkLst>
        </pc:spChg>
        <pc:spChg chg="add del mod">
          <ac:chgData name="Strunk, Chad" userId="a88b265f-518e-4a0c-bcfe-cd889bb586f4" providerId="ADAL" clId="{F838294F-3378-4583-8681-289BD3580295}" dt="2018-09-22T14:36:38.714" v="1675" actId="20577"/>
          <ac:spMkLst>
            <pc:docMk/>
            <pc:sldMk cId="4278150559" sldId="280"/>
            <ac:spMk id="9" creationId="{AD64E648-73D6-4B00-8E8C-D7168DA7DDBB}"/>
          </ac:spMkLst>
        </pc:spChg>
        <pc:spChg chg="add del mod">
          <ac:chgData name="Strunk, Chad" userId="a88b265f-518e-4a0c-bcfe-cd889bb586f4" providerId="ADAL" clId="{F838294F-3378-4583-8681-289BD3580295}" dt="2018-09-22T14:36:38.714" v="1675" actId="20577"/>
          <ac:spMkLst>
            <pc:docMk/>
            <pc:sldMk cId="4278150559" sldId="280"/>
            <ac:spMk id="10" creationId="{B3F7C00E-A6A9-4A98-AD45-827FB6265BEB}"/>
          </ac:spMkLst>
        </pc:spChg>
        <pc:spChg chg="add del mod">
          <ac:chgData name="Strunk, Chad" userId="a88b265f-518e-4a0c-bcfe-cd889bb586f4" providerId="ADAL" clId="{F838294F-3378-4583-8681-289BD3580295}" dt="2018-09-22T14:36:59.754" v="1677" actId="20577"/>
          <ac:spMkLst>
            <pc:docMk/>
            <pc:sldMk cId="4278150559" sldId="280"/>
            <ac:spMk id="11" creationId="{E85FC97B-274F-4E46-A1CC-EF7B0210F651}"/>
          </ac:spMkLst>
        </pc:spChg>
        <pc:spChg chg="add del mod">
          <ac:chgData name="Strunk, Chad" userId="a88b265f-518e-4a0c-bcfe-cd889bb586f4" providerId="ADAL" clId="{F838294F-3378-4583-8681-289BD3580295}" dt="2018-09-22T14:36:44.365" v="1676" actId="20577"/>
          <ac:spMkLst>
            <pc:docMk/>
            <pc:sldMk cId="4278150559" sldId="280"/>
            <ac:spMk id="12" creationId="{E23E3261-4071-4D8E-AAF3-5E185F0D4510}"/>
          </ac:spMkLst>
        </pc:spChg>
        <pc:spChg chg="add mod">
          <ac:chgData name="Strunk, Chad" userId="a88b265f-518e-4a0c-bcfe-cd889bb586f4" providerId="ADAL" clId="{F838294F-3378-4583-8681-289BD3580295}" dt="2018-09-24T02:20:24.766" v="5598" actId="20577"/>
          <ac:spMkLst>
            <pc:docMk/>
            <pc:sldMk cId="4278150559" sldId="280"/>
            <ac:spMk id="18" creationId="{5CEA617C-E44D-4464-B090-1A1B4D0ABD76}"/>
          </ac:spMkLst>
        </pc:spChg>
        <pc:spChg chg="add">
          <ac:chgData name="Strunk, Chad" userId="a88b265f-518e-4a0c-bcfe-cd889bb586f4" providerId="ADAL" clId="{F838294F-3378-4583-8681-289BD3580295}" dt="2018-09-22T14:37:10.125" v="1678" actId="26606"/>
          <ac:spMkLst>
            <pc:docMk/>
            <pc:sldMk cId="4278150559" sldId="280"/>
            <ac:spMk id="21" creationId="{867D4867-5BA7-4462-B2F6-A23F4A622AA7}"/>
          </ac:spMkLst>
        </pc:spChg>
        <pc:picChg chg="add">
          <ac:chgData name="Strunk, Chad" userId="a88b265f-518e-4a0c-bcfe-cd889bb586f4" providerId="ADAL" clId="{F838294F-3378-4583-8681-289BD3580295}" dt="2018-09-22T14:36:14.864" v="1673" actId="20577"/>
          <ac:picMkLst>
            <pc:docMk/>
            <pc:sldMk cId="4278150559" sldId="280"/>
            <ac:picMk id="6" creationId="{A65139A2-4C6C-4652-ADFB-7D9B22AA06D4}"/>
          </ac:picMkLst>
        </pc:picChg>
        <pc:picChg chg="add del mod">
          <ac:chgData name="Strunk, Chad" userId="a88b265f-518e-4a0c-bcfe-cd889bb586f4" providerId="ADAL" clId="{F838294F-3378-4583-8681-289BD3580295}" dt="2018-09-22T14:37:10.125" v="1678" actId="26606"/>
          <ac:picMkLst>
            <pc:docMk/>
            <pc:sldMk cId="4278150559" sldId="280"/>
            <ac:picMk id="15" creationId="{40DE5928-BE18-4F1E-9B22-FC7F8B15232B}"/>
          </ac:picMkLst>
        </pc:picChg>
        <pc:picChg chg="add">
          <ac:chgData name="Strunk, Chad" userId="a88b265f-518e-4a0c-bcfe-cd889bb586f4" providerId="ADAL" clId="{F838294F-3378-4583-8681-289BD3580295}" dt="2018-09-22T14:37:10.125" v="1678" actId="26606"/>
          <ac:picMkLst>
            <pc:docMk/>
            <pc:sldMk cId="4278150559" sldId="280"/>
            <ac:picMk id="16" creationId="{40DE5928-BE18-4F1E-9B22-FC7F8B15232B}"/>
          </ac:picMkLst>
        </pc:picChg>
      </pc:sldChg>
      <pc:sldChg chg="addSp delSp modSp mod setBg setClrOvrMap delDesignElem modNotesTx">
        <pc:chgData name="Strunk, Chad" userId="a88b265f-518e-4a0c-bcfe-cd889bb586f4" providerId="ADAL" clId="{F838294F-3378-4583-8681-289BD3580295}" dt="2018-09-22T14:50:08.907" v="1952" actId="20577"/>
        <pc:sldMkLst>
          <pc:docMk/>
          <pc:sldMk cId="3973352134" sldId="281"/>
        </pc:sldMkLst>
        <pc:spChg chg="mod">
          <ac:chgData name="Strunk, Chad" userId="a88b265f-518e-4a0c-bcfe-cd889bb586f4" providerId="ADAL" clId="{F838294F-3378-4583-8681-289BD3580295}" dt="2018-09-22T14:48:50.652" v="1900" actId="26606"/>
          <ac:spMkLst>
            <pc:docMk/>
            <pc:sldMk cId="3973352134" sldId="281"/>
            <ac:spMk id="2" creationId="{EC8F1DB0-680E-4DAB-82D3-A4F0CCA5F420}"/>
          </ac:spMkLst>
        </pc:spChg>
        <pc:spChg chg="del">
          <ac:chgData name="Strunk, Chad" userId="a88b265f-518e-4a0c-bcfe-cd889bb586f4" providerId="ADAL" clId="{F838294F-3378-4583-8681-289BD3580295}" dt="2018-09-22T14:45:42.748" v="1882" actId="20577"/>
          <ac:spMkLst>
            <pc:docMk/>
            <pc:sldMk cId="3973352134" sldId="281"/>
            <ac:spMk id="3" creationId="{40A02D81-3661-4654-8F98-6B7BD2147EAD}"/>
          </ac:spMkLst>
        </pc:spChg>
        <pc:spChg chg="add del mod">
          <ac:chgData name="Strunk, Chad" userId="a88b265f-518e-4a0c-bcfe-cd889bb586f4" providerId="ADAL" clId="{F838294F-3378-4583-8681-289BD3580295}" dt="2018-09-22T14:45:48.371" v="1883" actId="20577"/>
          <ac:spMkLst>
            <pc:docMk/>
            <pc:sldMk cId="3973352134" sldId="281"/>
            <ac:spMk id="4" creationId="{7095A40D-832E-44D4-B0AE-ED09CBE1AB46}"/>
          </ac:spMkLst>
        </pc:spChg>
        <pc:spChg chg="add del mod">
          <ac:chgData name="Strunk, Chad" userId="a88b265f-518e-4a0c-bcfe-cd889bb586f4" providerId="ADAL" clId="{F838294F-3378-4583-8681-289BD3580295}" dt="2018-09-22T14:46:00.699" v="1884" actId="20577"/>
          <ac:spMkLst>
            <pc:docMk/>
            <pc:sldMk cId="3973352134" sldId="281"/>
            <ac:spMk id="5" creationId="{96E28DB0-9368-4160-8BE6-736135D7D88B}"/>
          </ac:spMkLst>
        </pc:spChg>
        <pc:spChg chg="add del mod">
          <ac:chgData name="Strunk, Chad" userId="a88b265f-518e-4a0c-bcfe-cd889bb586f4" providerId="ADAL" clId="{F838294F-3378-4583-8681-289BD3580295}" dt="2018-09-22T14:48:35.650" v="1897" actId="20577"/>
          <ac:spMkLst>
            <pc:docMk/>
            <pc:sldMk cId="3973352134" sldId="281"/>
            <ac:spMk id="6" creationId="{AA28ED8C-6956-4FB8-8D69-2879398F516A}"/>
          </ac:spMkLst>
        </pc:spChg>
        <pc:spChg chg="add del mod">
          <ac:chgData name="Strunk, Chad" userId="a88b265f-518e-4a0c-bcfe-cd889bb586f4" providerId="ADAL" clId="{F838294F-3378-4583-8681-289BD3580295}" dt="2018-09-22T14:48:35.650" v="1897" actId="20577"/>
          <ac:spMkLst>
            <pc:docMk/>
            <pc:sldMk cId="3973352134" sldId="281"/>
            <ac:spMk id="8" creationId="{2B167A2C-FA8D-45C6-91C2-B76490A27C9C}"/>
          </ac:spMkLst>
        </pc:spChg>
        <pc:spChg chg="add del mod">
          <ac:chgData name="Strunk, Chad" userId="a88b265f-518e-4a0c-bcfe-cd889bb586f4" providerId="ADAL" clId="{F838294F-3378-4583-8681-289BD3580295}" dt="2018-09-22T14:48:47.269" v="1899" actId="478"/>
          <ac:spMkLst>
            <pc:docMk/>
            <pc:sldMk cId="3973352134" sldId="281"/>
            <ac:spMk id="9" creationId="{01BF4AAF-E035-48D0-BBBC-FB5C41CA22FF}"/>
          </ac:spMkLst>
        </pc:spChg>
        <pc:spChg chg="add del">
          <ac:chgData name="Strunk, Chad" userId="a88b265f-518e-4a0c-bcfe-cd889bb586f4" providerId="ADAL" clId="{F838294F-3378-4583-8681-289BD3580295}" dt="2018-09-22T14:46:32.321" v="1886" actId="26606"/>
          <ac:spMkLst>
            <pc:docMk/>
            <pc:sldMk cId="3973352134" sldId="281"/>
            <ac:spMk id="12" creationId="{E1E0549E-CED1-48CB-9AC9-809A78BF7A89}"/>
          </ac:spMkLst>
        </pc:spChg>
        <pc:spChg chg="add del">
          <ac:chgData name="Strunk, Chad" userId="a88b265f-518e-4a0c-bcfe-cd889bb586f4" providerId="ADAL" clId="{F838294F-3378-4583-8681-289BD3580295}" dt="2018-09-22T14:46:32.321" v="1886" actId="26606"/>
          <ac:spMkLst>
            <pc:docMk/>
            <pc:sldMk cId="3973352134" sldId="281"/>
            <ac:spMk id="15" creationId="{C95B82D5-A8BB-45BF-BED8-C7B206892100}"/>
          </ac:spMkLst>
        </pc:spChg>
        <pc:spChg chg="add del">
          <ac:chgData name="Strunk, Chad" userId="a88b265f-518e-4a0c-bcfe-cd889bb586f4" providerId="ADAL" clId="{F838294F-3378-4583-8681-289BD3580295}" dt="2018-09-22T14:46:32.321" v="1886" actId="26606"/>
          <ac:spMkLst>
            <pc:docMk/>
            <pc:sldMk cId="3973352134" sldId="281"/>
            <ac:spMk id="17" creationId="{296C61EC-FBF4-4216-BE67-6C864D30A01C}"/>
          </ac:spMkLst>
        </pc:spChg>
        <pc:spChg chg="add del">
          <ac:chgData name="Strunk, Chad" userId="a88b265f-518e-4a0c-bcfe-cd889bb586f4" providerId="ADAL" clId="{F838294F-3378-4583-8681-289BD3580295}" dt="2018-09-22T14:46:49.889" v="1888" actId="26606"/>
          <ac:spMkLst>
            <pc:docMk/>
            <pc:sldMk cId="3973352134" sldId="281"/>
            <ac:spMk id="19" creationId="{EB181E26-89C4-4A14-92DE-0F4C4B0E9484}"/>
          </ac:spMkLst>
        </pc:spChg>
        <pc:spChg chg="add del">
          <ac:chgData name="Strunk, Chad" userId="a88b265f-518e-4a0c-bcfe-cd889bb586f4" providerId="ADAL" clId="{F838294F-3378-4583-8681-289BD3580295}" dt="2018-09-22T14:46:49.889" v="1888" actId="26606"/>
          <ac:spMkLst>
            <pc:docMk/>
            <pc:sldMk cId="3973352134" sldId="281"/>
            <ac:spMk id="21" creationId="{13958066-7CBD-4B89-8F46-614C4F28BCF9}"/>
          </ac:spMkLst>
        </pc:spChg>
        <pc:spChg chg="add del">
          <ac:chgData name="Strunk, Chad" userId="a88b265f-518e-4a0c-bcfe-cd889bb586f4" providerId="ADAL" clId="{F838294F-3378-4583-8681-289BD3580295}" dt="2018-09-22T14:46:49.889" v="1888" actId="26606"/>
          <ac:spMkLst>
            <pc:docMk/>
            <pc:sldMk cId="3973352134" sldId="281"/>
            <ac:spMk id="22" creationId="{1B25B6E4-91BB-4E43-8ACB-B0EDC22772CA}"/>
          </ac:spMkLst>
        </pc:spChg>
        <pc:spChg chg="add del">
          <ac:chgData name="Strunk, Chad" userId="a88b265f-518e-4a0c-bcfe-cd889bb586f4" providerId="ADAL" clId="{F838294F-3378-4583-8681-289BD3580295}" dt="2018-09-22T14:48:35.650" v="1897" actId="20577"/>
          <ac:spMkLst>
            <pc:docMk/>
            <pc:sldMk cId="3973352134" sldId="281"/>
            <ac:spMk id="24" creationId="{C95B82D5-A8BB-45BF-BED8-C7B206892100}"/>
          </ac:spMkLst>
        </pc:spChg>
        <pc:spChg chg="add del">
          <ac:chgData name="Strunk, Chad" userId="a88b265f-518e-4a0c-bcfe-cd889bb586f4" providerId="ADAL" clId="{F838294F-3378-4583-8681-289BD3580295}" dt="2018-09-22T14:48:35.650" v="1897" actId="20577"/>
          <ac:spMkLst>
            <pc:docMk/>
            <pc:sldMk cId="3973352134" sldId="281"/>
            <ac:spMk id="25" creationId="{296C61EC-FBF4-4216-BE67-6C864D30A01C}"/>
          </ac:spMkLst>
        </pc:spChg>
        <pc:spChg chg="add del mod">
          <ac:chgData name="Strunk, Chad" userId="a88b265f-518e-4a0c-bcfe-cd889bb586f4" providerId="ADAL" clId="{F838294F-3378-4583-8681-289BD3580295}" dt="2018-09-22T14:48:35.650" v="1897" actId="20577"/>
          <ac:spMkLst>
            <pc:docMk/>
            <pc:sldMk cId="3973352134" sldId="281"/>
            <ac:spMk id="27" creationId="{E1E0549E-CED1-48CB-9AC9-809A78BF7A89}"/>
          </ac:spMkLst>
        </pc:spChg>
        <pc:spChg chg="add">
          <ac:chgData name="Strunk, Chad" userId="a88b265f-518e-4a0c-bcfe-cd889bb586f4" providerId="ADAL" clId="{F838294F-3378-4583-8681-289BD3580295}" dt="2018-09-22T14:48:50.652" v="1900" actId="26606"/>
          <ac:spMkLst>
            <pc:docMk/>
            <pc:sldMk cId="3973352134" sldId="281"/>
            <ac:spMk id="31" creationId="{823AC064-BC96-4F32-8AE1-B2FD38754823}"/>
          </ac:spMkLst>
        </pc:spChg>
        <pc:picChg chg="add mod ord">
          <ac:chgData name="Strunk, Chad" userId="a88b265f-518e-4a0c-bcfe-cd889bb586f4" providerId="ADAL" clId="{F838294F-3378-4583-8681-289BD3580295}" dt="2018-09-22T14:48:50.652" v="1900" actId="26606"/>
          <ac:picMkLst>
            <pc:docMk/>
            <pc:sldMk cId="3973352134" sldId="281"/>
            <ac:picMk id="7" creationId="{07D35161-3A02-4751-AC87-423F5ECCC994}"/>
          </ac:picMkLst>
        </pc:picChg>
        <pc:picChg chg="add del">
          <ac:chgData name="Strunk, Chad" userId="a88b265f-518e-4a0c-bcfe-cd889bb586f4" providerId="ADAL" clId="{F838294F-3378-4583-8681-289BD3580295}" dt="2018-09-22T14:46:32.321" v="1886" actId="26606"/>
          <ac:picMkLst>
            <pc:docMk/>
            <pc:sldMk cId="3973352134" sldId="281"/>
            <ac:picMk id="10" creationId="{F00B30B6-B1D1-413F-96D1-F7262C86ED42}"/>
          </ac:picMkLst>
        </pc:picChg>
        <pc:picChg chg="add del">
          <ac:chgData name="Strunk, Chad" userId="a88b265f-518e-4a0c-bcfe-cd889bb586f4" providerId="ADAL" clId="{F838294F-3378-4583-8681-289BD3580295}" dt="2018-09-22T14:46:49.889" v="1888" actId="26606"/>
          <ac:picMkLst>
            <pc:docMk/>
            <pc:sldMk cId="3973352134" sldId="281"/>
            <ac:picMk id="20" creationId="{F00B30B6-B1D1-413F-96D1-F7262C86ED42}"/>
          </ac:picMkLst>
        </pc:picChg>
        <pc:picChg chg="add mod">
          <ac:chgData name="Strunk, Chad" userId="a88b265f-518e-4a0c-bcfe-cd889bb586f4" providerId="ADAL" clId="{F838294F-3378-4583-8681-289BD3580295}" dt="2018-09-22T14:48:50.652" v="1900" actId="26606"/>
          <ac:picMkLst>
            <pc:docMk/>
            <pc:sldMk cId="3973352134" sldId="281"/>
            <ac:picMk id="26" creationId="{F00B30B6-B1D1-413F-96D1-F7262C86ED42}"/>
          </ac:picMkLst>
        </pc:picChg>
        <pc:picChg chg="add del mod">
          <ac:chgData name="Strunk, Chad" userId="a88b265f-518e-4a0c-bcfe-cd889bb586f4" providerId="ADAL" clId="{F838294F-3378-4583-8681-289BD3580295}" dt="2018-09-22T14:46:49.899" v="1889" actId="26606"/>
          <ac:picMkLst>
            <pc:docMk/>
            <pc:sldMk cId="3973352134" sldId="281"/>
            <ac:picMk id="28" creationId="{F00B30B6-B1D1-413F-96D1-F7262C86ED42}"/>
          </ac:picMkLst>
        </pc:picChg>
        <pc:cxnChg chg="add">
          <ac:chgData name="Strunk, Chad" userId="a88b265f-518e-4a0c-bcfe-cd889bb586f4" providerId="ADAL" clId="{F838294F-3378-4583-8681-289BD3580295}" dt="2018-09-22T14:48:50.652" v="1900" actId="26606"/>
          <ac:cxnSpMkLst>
            <pc:docMk/>
            <pc:sldMk cId="3973352134" sldId="281"/>
            <ac:cxnSpMk id="33" creationId="{7E7C77BC-7138-40B1-A15B-20F57A494629}"/>
          </ac:cxnSpMkLst>
        </pc:cxnChg>
        <pc:cxnChg chg="add">
          <ac:chgData name="Strunk, Chad" userId="a88b265f-518e-4a0c-bcfe-cd889bb586f4" providerId="ADAL" clId="{F838294F-3378-4583-8681-289BD3580295}" dt="2018-09-22T14:48:50.652" v="1900" actId="26606"/>
          <ac:cxnSpMkLst>
            <pc:docMk/>
            <pc:sldMk cId="3973352134" sldId="281"/>
            <ac:cxnSpMk id="35" creationId="{DB146403-F3D6-484B-B2ED-97F9565D0370}"/>
          </ac:cxnSpMkLst>
        </pc:cxnChg>
      </pc:sldChg>
      <pc:sldChg chg="addSp delSp modSp mod ord setBg modNotesTx">
        <pc:chgData name="Strunk, Chad" userId="a88b265f-518e-4a0c-bcfe-cd889bb586f4" providerId="ADAL" clId="{F838294F-3378-4583-8681-289BD3580295}" dt="2018-09-25T00:12:14.390" v="5700" actId="26606"/>
        <pc:sldMkLst>
          <pc:docMk/>
          <pc:sldMk cId="4094016806" sldId="282"/>
        </pc:sldMkLst>
        <pc:spChg chg="mod">
          <ac:chgData name="Strunk, Chad" userId="a88b265f-518e-4a0c-bcfe-cd889bb586f4" providerId="ADAL" clId="{F838294F-3378-4583-8681-289BD3580295}" dt="2018-09-25T00:12:14.390" v="5700" actId="26606"/>
          <ac:spMkLst>
            <pc:docMk/>
            <pc:sldMk cId="4094016806" sldId="282"/>
            <ac:spMk id="2" creationId="{003572CE-293F-4FB5-8FDA-9546DF6C45E1}"/>
          </ac:spMkLst>
        </pc:spChg>
        <pc:spChg chg="del">
          <ac:chgData name="Strunk, Chad" userId="a88b265f-518e-4a0c-bcfe-cd889bb586f4" providerId="ADAL" clId="{F838294F-3378-4583-8681-289BD3580295}" dt="2018-09-24T02:17:55.169" v="5286" actId="20577"/>
          <ac:spMkLst>
            <pc:docMk/>
            <pc:sldMk cId="4094016806" sldId="282"/>
            <ac:spMk id="3" creationId="{0D4BF970-4DD9-4A51-B7C5-F1FD82A403AB}"/>
          </ac:spMkLst>
        </pc:spChg>
        <pc:spChg chg="add del mod">
          <ac:chgData name="Strunk, Chad" userId="a88b265f-518e-4a0c-bcfe-cd889bb586f4" providerId="ADAL" clId="{F838294F-3378-4583-8681-289BD3580295}" dt="2018-09-24T02:17:55.169" v="5286" actId="20577"/>
          <ac:spMkLst>
            <pc:docMk/>
            <pc:sldMk cId="4094016806" sldId="282"/>
            <ac:spMk id="4" creationId="{CC1726DB-B29F-467C-A632-ECF842AF29A8}"/>
          </ac:spMkLst>
        </pc:spChg>
        <pc:spChg chg="add del mod">
          <ac:chgData name="Strunk, Chad" userId="a88b265f-518e-4a0c-bcfe-cd889bb586f4" providerId="ADAL" clId="{F838294F-3378-4583-8681-289BD3580295}" dt="2018-09-25T00:12:14.390" v="5700" actId="26606"/>
          <ac:spMkLst>
            <pc:docMk/>
            <pc:sldMk cId="4094016806" sldId="282"/>
            <ac:spMk id="5" creationId="{ECF63BA5-3DAB-4F1F-98CF-20A1EE05A461}"/>
          </ac:spMkLst>
        </pc:spChg>
        <pc:spChg chg="add">
          <ac:chgData name="Strunk, Chad" userId="a88b265f-518e-4a0c-bcfe-cd889bb586f4" providerId="ADAL" clId="{F838294F-3378-4583-8681-289BD3580295}" dt="2018-09-25T00:12:14.390" v="5700" actId="26606"/>
          <ac:spMkLst>
            <pc:docMk/>
            <pc:sldMk cId="4094016806" sldId="282"/>
            <ac:spMk id="10" creationId="{23962611-DFD5-4092-AAFD-559E3DFCE2C9}"/>
          </ac:spMkLst>
        </pc:spChg>
        <pc:picChg chg="add">
          <ac:chgData name="Strunk, Chad" userId="a88b265f-518e-4a0c-bcfe-cd889bb586f4" providerId="ADAL" clId="{F838294F-3378-4583-8681-289BD3580295}" dt="2018-09-25T00:12:14.390" v="5700" actId="26606"/>
          <ac:picMkLst>
            <pc:docMk/>
            <pc:sldMk cId="4094016806" sldId="282"/>
            <ac:picMk id="12" creationId="{2270F1FA-0425-408F-9861-80BF5AFB276D}"/>
          </ac:picMkLst>
        </pc:picChg>
      </pc:sldChg>
      <pc:sldChg chg="addSp delSp modSp mod ord setBg">
        <pc:chgData name="Strunk, Chad" userId="a88b265f-518e-4a0c-bcfe-cd889bb586f4" providerId="ADAL" clId="{F838294F-3378-4583-8681-289BD3580295}" dt="2018-09-22T20:14:14.781" v="2478" actId="26606"/>
        <pc:sldMkLst>
          <pc:docMk/>
          <pc:sldMk cId="1629948338" sldId="284"/>
        </pc:sldMkLst>
        <pc:spChg chg="mod">
          <ac:chgData name="Strunk, Chad" userId="a88b265f-518e-4a0c-bcfe-cd889bb586f4" providerId="ADAL" clId="{F838294F-3378-4583-8681-289BD3580295}" dt="2018-09-22T20:14:14.775" v="2477" actId="26606"/>
          <ac:spMkLst>
            <pc:docMk/>
            <pc:sldMk cId="1629948338" sldId="284"/>
            <ac:spMk id="2" creationId="{724572A3-2C7F-4820-BD23-A355B19FCEC8}"/>
          </ac:spMkLst>
        </pc:spChg>
        <pc:spChg chg="del">
          <ac:chgData name="Strunk, Chad" userId="a88b265f-518e-4a0c-bcfe-cd889bb586f4" providerId="ADAL" clId="{F838294F-3378-4583-8681-289BD3580295}" dt="2018-09-22T20:11:44.287" v="2311" actId="26606"/>
          <ac:spMkLst>
            <pc:docMk/>
            <pc:sldMk cId="1629948338" sldId="284"/>
            <ac:spMk id="3" creationId="{AA182B60-39AA-41BF-AE42-7590CF318B35}"/>
          </ac:spMkLst>
        </pc:spChg>
        <pc:spChg chg="add del mod">
          <ac:chgData name="Strunk, Chad" userId="a88b265f-518e-4a0c-bcfe-cd889bb586f4" providerId="ADAL" clId="{F838294F-3378-4583-8681-289BD3580295}" dt="2018-09-22T20:11:46.066" v="2312" actId="26606"/>
          <ac:spMkLst>
            <pc:docMk/>
            <pc:sldMk cId="1629948338" sldId="284"/>
            <ac:spMk id="5" creationId="{67D4C270-8A96-4F47-8EAA-81F60C038D48}"/>
          </ac:spMkLst>
        </pc:spChg>
        <pc:spChg chg="add del mod">
          <ac:chgData name="Strunk, Chad" userId="a88b265f-518e-4a0c-bcfe-cd889bb586f4" providerId="ADAL" clId="{F838294F-3378-4583-8681-289BD3580295}" dt="2018-09-22T20:11:46.066" v="2312" actId="26606"/>
          <ac:spMkLst>
            <pc:docMk/>
            <pc:sldMk cId="1629948338" sldId="284"/>
            <ac:spMk id="6" creationId="{B7798068-372B-4D35-9C86-F52EB4EE382B}"/>
          </ac:spMkLst>
        </pc:spChg>
        <pc:spChg chg="add del mod">
          <ac:chgData name="Strunk, Chad" userId="a88b265f-518e-4a0c-bcfe-cd889bb586f4" providerId="ADAL" clId="{F838294F-3378-4583-8681-289BD3580295}" dt="2018-09-22T20:11:51.932" v="2313" actId="26606"/>
          <ac:spMkLst>
            <pc:docMk/>
            <pc:sldMk cId="1629948338" sldId="284"/>
            <ac:spMk id="7" creationId="{3F303436-011E-4921-AAEA-9FBDF9AAD589}"/>
          </ac:spMkLst>
        </pc:spChg>
        <pc:spChg chg="add del mod">
          <ac:chgData name="Strunk, Chad" userId="a88b265f-518e-4a0c-bcfe-cd889bb586f4" providerId="ADAL" clId="{F838294F-3378-4583-8681-289BD3580295}" dt="2018-09-22T20:11:56.858" v="2314" actId="26606"/>
          <ac:spMkLst>
            <pc:docMk/>
            <pc:sldMk cId="1629948338" sldId="284"/>
            <ac:spMk id="8" creationId="{25854223-E71E-4A6F-AAE3-EBB1C6EF8D67}"/>
          </ac:spMkLst>
        </pc:spChg>
        <pc:spChg chg="add mod">
          <ac:chgData name="Strunk, Chad" userId="a88b265f-518e-4a0c-bcfe-cd889bb586f4" providerId="ADAL" clId="{F838294F-3378-4583-8681-289BD3580295}" dt="2018-09-22T20:14:14.775" v="2477" actId="26606"/>
          <ac:spMkLst>
            <pc:docMk/>
            <pc:sldMk cId="1629948338" sldId="284"/>
            <ac:spMk id="14" creationId="{4198BAF0-6B16-4105-BFF9-A5A0DE409897}"/>
          </ac:spMkLst>
        </pc:spChg>
        <pc:spChg chg="add del">
          <ac:chgData name="Strunk, Chad" userId="a88b265f-518e-4a0c-bcfe-cd889bb586f4" providerId="ADAL" clId="{F838294F-3378-4583-8681-289BD3580295}" dt="2018-09-22T20:14:14.781" v="2478" actId="26606"/>
          <ac:spMkLst>
            <pc:docMk/>
            <pc:sldMk cId="1629948338" sldId="284"/>
            <ac:spMk id="19" creationId="{569C1A01-6FB5-43CE-ADCC-936728ACAC0D}"/>
          </ac:spMkLst>
        </pc:spChg>
        <pc:spChg chg="add del">
          <ac:chgData name="Strunk, Chad" userId="a88b265f-518e-4a0c-bcfe-cd889bb586f4" providerId="ADAL" clId="{F838294F-3378-4583-8681-289BD3580295}" dt="2018-09-22T20:14:00.069" v="2473" actId="26606"/>
          <ac:spMkLst>
            <pc:docMk/>
            <pc:sldMk cId="1629948338" sldId="284"/>
            <ac:spMk id="24" creationId="{3CD9DF72-87A3-404E-A828-84CBF11A8303}"/>
          </ac:spMkLst>
        </pc:spChg>
        <pc:spChg chg="add del">
          <ac:chgData name="Strunk, Chad" userId="a88b265f-518e-4a0c-bcfe-cd889bb586f4" providerId="ADAL" clId="{F838294F-3378-4583-8681-289BD3580295}" dt="2018-09-22T20:14:09.260" v="2475" actId="26606"/>
          <ac:spMkLst>
            <pc:docMk/>
            <pc:sldMk cId="1629948338" sldId="284"/>
            <ac:spMk id="28" creationId="{30992ED3-FA99-4FAD-A3CA-2B9B3BB8B48E}"/>
          </ac:spMkLst>
        </pc:spChg>
        <pc:spChg chg="add del">
          <ac:chgData name="Strunk, Chad" userId="a88b265f-518e-4a0c-bcfe-cd889bb586f4" providerId="ADAL" clId="{F838294F-3378-4583-8681-289BD3580295}" dt="2018-09-22T20:14:14.775" v="2477" actId="26606"/>
          <ac:spMkLst>
            <pc:docMk/>
            <pc:sldMk cId="1629948338" sldId="284"/>
            <ac:spMk id="30" creationId="{3CD9DF72-87A3-404E-A828-84CBF11A8303}"/>
          </ac:spMkLst>
        </pc:spChg>
        <pc:spChg chg="add">
          <ac:chgData name="Strunk, Chad" userId="a88b265f-518e-4a0c-bcfe-cd889bb586f4" providerId="ADAL" clId="{F838294F-3378-4583-8681-289BD3580295}" dt="2018-09-22T20:14:14.781" v="2478" actId="26606"/>
          <ac:spMkLst>
            <pc:docMk/>
            <pc:sldMk cId="1629948338" sldId="284"/>
            <ac:spMk id="34" creationId="{569C1A01-6FB5-43CE-ADCC-936728ACAC0D}"/>
          </ac:spMkLst>
        </pc:spChg>
        <pc:picChg chg="add">
          <ac:chgData name="Strunk, Chad" userId="a88b265f-518e-4a0c-bcfe-cd889bb586f4" providerId="ADAL" clId="{F838294F-3378-4583-8681-289BD3580295}" dt="2018-09-22T20:11:38.266" v="2310" actId="26606"/>
          <ac:picMkLst>
            <pc:docMk/>
            <pc:sldMk cId="1629948338" sldId="284"/>
            <ac:picMk id="4" creationId="{2F4F1889-2E8D-4A8C-8828-39F2ACE594A1}"/>
          </ac:picMkLst>
        </pc:picChg>
        <pc:picChg chg="add del mod">
          <ac:chgData name="Strunk, Chad" userId="a88b265f-518e-4a0c-bcfe-cd889bb586f4" providerId="ADAL" clId="{F838294F-3378-4583-8681-289BD3580295}" dt="2018-09-22T20:12:28.082" v="2315" actId="26606"/>
          <ac:picMkLst>
            <pc:docMk/>
            <pc:sldMk cId="1629948338" sldId="284"/>
            <ac:picMk id="11" creationId="{E673DD7A-8183-4461-A24E-D9AB0CD8AF1C}"/>
          </ac:picMkLst>
        </pc:picChg>
        <pc:picChg chg="add mod ord">
          <ac:chgData name="Strunk, Chad" userId="a88b265f-518e-4a0c-bcfe-cd889bb586f4" providerId="ADAL" clId="{F838294F-3378-4583-8681-289BD3580295}" dt="2018-09-22T20:14:14.775" v="2477" actId="26606"/>
          <ac:picMkLst>
            <pc:docMk/>
            <pc:sldMk cId="1629948338" sldId="284"/>
            <ac:picMk id="12" creationId="{E673DD7A-8183-4461-A24E-D9AB0CD8AF1C}"/>
          </ac:picMkLst>
        </pc:picChg>
        <pc:picChg chg="add del">
          <ac:chgData name="Strunk, Chad" userId="a88b265f-518e-4a0c-bcfe-cd889bb586f4" providerId="ADAL" clId="{F838294F-3378-4583-8681-289BD3580295}" dt="2018-09-22T20:14:14.781" v="2478" actId="26606"/>
          <ac:picMkLst>
            <pc:docMk/>
            <pc:sldMk cId="1629948338" sldId="284"/>
            <ac:picMk id="17" creationId="{EE09A529-E47C-4634-BB98-0A9526C372B4}"/>
          </ac:picMkLst>
        </pc:picChg>
        <pc:picChg chg="add">
          <ac:chgData name="Strunk, Chad" userId="a88b265f-518e-4a0c-bcfe-cd889bb586f4" providerId="ADAL" clId="{F838294F-3378-4583-8681-289BD3580295}" dt="2018-09-22T20:14:14.781" v="2478" actId="26606"/>
          <ac:picMkLst>
            <pc:docMk/>
            <pc:sldMk cId="1629948338" sldId="284"/>
            <ac:picMk id="33" creationId="{EE09A529-E47C-4634-BB98-0A9526C372B4}"/>
          </ac:picMkLst>
        </pc:picChg>
        <pc:cxnChg chg="add del">
          <ac:chgData name="Strunk, Chad" userId="a88b265f-518e-4a0c-bcfe-cd889bb586f4" providerId="ADAL" clId="{F838294F-3378-4583-8681-289BD3580295}" dt="2018-09-22T20:14:00.069" v="2473" actId="26606"/>
          <ac:cxnSpMkLst>
            <pc:docMk/>
            <pc:sldMk cId="1629948338" sldId="284"/>
            <ac:cxnSpMk id="26" creationId="{20E3A342-4D61-4E3F-AF90-1AB42AEB96CC}"/>
          </ac:cxnSpMkLst>
        </pc:cxnChg>
        <pc:cxnChg chg="add del">
          <ac:chgData name="Strunk, Chad" userId="a88b265f-518e-4a0c-bcfe-cd889bb586f4" providerId="ADAL" clId="{F838294F-3378-4583-8681-289BD3580295}" dt="2018-09-22T20:14:14.775" v="2477" actId="26606"/>
          <ac:cxnSpMkLst>
            <pc:docMk/>
            <pc:sldMk cId="1629948338" sldId="284"/>
            <ac:cxnSpMk id="31" creationId="{20E3A342-4D61-4E3F-AF90-1AB42AEB96CC}"/>
          </ac:cxnSpMkLst>
        </pc:cxnChg>
      </pc:sldChg>
      <pc:sldChg chg="addSp delSp modSp mod setBg setClrOvrMap modNotesTx">
        <pc:chgData name="Strunk, Chad" userId="a88b265f-518e-4a0c-bcfe-cd889bb586f4" providerId="ADAL" clId="{F838294F-3378-4583-8681-289BD3580295}" dt="2018-09-25T00:13:34.819" v="5702" actId="26606"/>
        <pc:sldMkLst>
          <pc:docMk/>
          <pc:sldMk cId="3801600682" sldId="286"/>
        </pc:sldMkLst>
        <pc:spChg chg="mod">
          <ac:chgData name="Strunk, Chad" userId="a88b265f-518e-4a0c-bcfe-cd889bb586f4" providerId="ADAL" clId="{F838294F-3378-4583-8681-289BD3580295}" dt="2018-09-25T00:13:34.819" v="5702" actId="26606"/>
          <ac:spMkLst>
            <pc:docMk/>
            <pc:sldMk cId="3801600682" sldId="286"/>
            <ac:spMk id="2" creationId="{BB756C38-0921-4FC4-B3DA-0ADE23072EC8}"/>
          </ac:spMkLst>
        </pc:spChg>
        <pc:spChg chg="del">
          <ac:chgData name="Strunk, Chad" userId="a88b265f-518e-4a0c-bcfe-cd889bb586f4" providerId="ADAL" clId="{F838294F-3378-4583-8681-289BD3580295}" dt="2018-09-23T13:50:43.625" v="2958" actId="20577"/>
          <ac:spMkLst>
            <pc:docMk/>
            <pc:sldMk cId="3801600682" sldId="286"/>
            <ac:spMk id="3" creationId="{C38CDD77-69A7-449B-820E-B2501ACDC121}"/>
          </ac:spMkLst>
        </pc:spChg>
        <pc:spChg chg="add del mod">
          <ac:chgData name="Strunk, Chad" userId="a88b265f-518e-4a0c-bcfe-cd889bb586f4" providerId="ADAL" clId="{F838294F-3378-4583-8681-289BD3580295}" dt="2018-09-23T13:50:43.625" v="2958" actId="20577"/>
          <ac:spMkLst>
            <pc:docMk/>
            <pc:sldMk cId="3801600682" sldId="286"/>
            <ac:spMk id="4" creationId="{D670E5D4-519E-49C2-99B6-4678582782F3}"/>
          </ac:spMkLst>
        </pc:spChg>
        <pc:spChg chg="add del mod">
          <ac:chgData name="Strunk, Chad" userId="a88b265f-518e-4a0c-bcfe-cd889bb586f4" providerId="ADAL" clId="{F838294F-3378-4583-8681-289BD3580295}" dt="2018-09-23T13:50:47.870" v="2959" actId="20577"/>
          <ac:spMkLst>
            <pc:docMk/>
            <pc:sldMk cId="3801600682" sldId="286"/>
            <ac:spMk id="5" creationId="{BB49149B-BE96-4ADA-BE3B-3E8E6CE4C972}"/>
          </ac:spMkLst>
        </pc:spChg>
        <pc:spChg chg="add mod">
          <ac:chgData name="Strunk, Chad" userId="a88b265f-518e-4a0c-bcfe-cd889bb586f4" providerId="ADAL" clId="{F838294F-3378-4583-8681-289BD3580295}" dt="2018-09-25T00:13:34.819" v="5702" actId="26606"/>
          <ac:spMkLst>
            <pc:docMk/>
            <pc:sldMk cId="3801600682" sldId="286"/>
            <ac:spMk id="6" creationId="{796AF717-891D-4E52-8406-AC09E7839940}"/>
          </ac:spMkLst>
        </pc:spChg>
        <pc:spChg chg="add mod">
          <ac:chgData name="Strunk, Chad" userId="a88b265f-518e-4a0c-bcfe-cd889bb586f4" providerId="ADAL" clId="{F838294F-3378-4583-8681-289BD3580295}" dt="2018-09-25T00:13:34.819" v="5702" actId="26606"/>
          <ac:spMkLst>
            <pc:docMk/>
            <pc:sldMk cId="3801600682" sldId="286"/>
            <ac:spMk id="7" creationId="{CE921266-5CA9-47EA-BE8E-1532D047F9C3}"/>
          </ac:spMkLst>
        </pc:spChg>
        <pc:spChg chg="add">
          <ac:chgData name="Strunk, Chad" userId="a88b265f-518e-4a0c-bcfe-cd889bb586f4" providerId="ADAL" clId="{F838294F-3378-4583-8681-289BD3580295}" dt="2018-09-25T00:13:34.819" v="5702" actId="26606"/>
          <ac:spMkLst>
            <pc:docMk/>
            <pc:sldMk cId="3801600682" sldId="286"/>
            <ac:spMk id="12" creationId="{10F24D38-B79E-44B4-830E-043F45D96DC2}"/>
          </ac:spMkLst>
        </pc:spChg>
        <pc:cxnChg chg="add">
          <ac:chgData name="Strunk, Chad" userId="a88b265f-518e-4a0c-bcfe-cd889bb586f4" providerId="ADAL" clId="{F838294F-3378-4583-8681-289BD3580295}" dt="2018-09-25T00:13:34.819" v="5702" actId="26606"/>
          <ac:cxnSpMkLst>
            <pc:docMk/>
            <pc:sldMk cId="3801600682" sldId="286"/>
            <ac:cxnSpMk id="14" creationId="{FC469874-256B-45B3-A79C-7591B4BA1ECC}"/>
          </ac:cxnSpMkLst>
        </pc:cxnChg>
      </pc:sldChg>
      <pc:sldChg chg="addSp delSp modSp mod setBg">
        <pc:chgData name="Strunk, Chad" userId="a88b265f-518e-4a0c-bcfe-cd889bb586f4" providerId="ADAL" clId="{F838294F-3378-4583-8681-289BD3580295}" dt="2018-09-25T00:17:42.478" v="5707" actId="26606"/>
        <pc:sldMkLst>
          <pc:docMk/>
          <pc:sldMk cId="308933437" sldId="287"/>
        </pc:sldMkLst>
        <pc:spChg chg="mod">
          <ac:chgData name="Strunk, Chad" userId="a88b265f-518e-4a0c-bcfe-cd889bb586f4" providerId="ADAL" clId="{F838294F-3378-4583-8681-289BD3580295}" dt="2018-09-25T00:17:42.478" v="5707" actId="26606"/>
          <ac:spMkLst>
            <pc:docMk/>
            <pc:sldMk cId="308933437" sldId="287"/>
            <ac:spMk id="2" creationId="{E83C1D37-9A54-44A3-9809-6D954EC49081}"/>
          </ac:spMkLst>
        </pc:spChg>
        <pc:spChg chg="del">
          <ac:chgData name="Strunk, Chad" userId="a88b265f-518e-4a0c-bcfe-cd889bb586f4" providerId="ADAL" clId="{F838294F-3378-4583-8681-289BD3580295}" dt="2018-09-23T14:00:03.380" v="3391" actId="20577"/>
          <ac:spMkLst>
            <pc:docMk/>
            <pc:sldMk cId="308933437" sldId="287"/>
            <ac:spMk id="3" creationId="{42911150-92A7-447F-963E-3D2A0123C5ED}"/>
          </ac:spMkLst>
        </pc:spChg>
        <pc:spChg chg="add del mod">
          <ac:chgData name="Strunk, Chad" userId="a88b265f-518e-4a0c-bcfe-cd889bb586f4" providerId="ADAL" clId="{F838294F-3378-4583-8681-289BD3580295}" dt="2018-09-23T14:00:03.380" v="3391" actId="20577"/>
          <ac:spMkLst>
            <pc:docMk/>
            <pc:sldMk cId="308933437" sldId="287"/>
            <ac:spMk id="4" creationId="{61A57D9C-0E35-449E-B77C-BD82B2546138}"/>
          </ac:spMkLst>
        </pc:spChg>
        <pc:spChg chg="add del mod">
          <ac:chgData name="Strunk, Chad" userId="a88b265f-518e-4a0c-bcfe-cd889bb586f4" providerId="ADAL" clId="{F838294F-3378-4583-8681-289BD3580295}" dt="2018-09-23T14:00:18.675" v="3392" actId="20577"/>
          <ac:spMkLst>
            <pc:docMk/>
            <pc:sldMk cId="308933437" sldId="287"/>
            <ac:spMk id="5" creationId="{ACA10950-6C8C-4800-BAC3-B79D67480743}"/>
          </ac:spMkLst>
        </pc:spChg>
        <pc:spChg chg="add mod">
          <ac:chgData name="Strunk, Chad" userId="a88b265f-518e-4a0c-bcfe-cd889bb586f4" providerId="ADAL" clId="{F838294F-3378-4583-8681-289BD3580295}" dt="2018-09-25T00:17:42.478" v="5707" actId="26606"/>
          <ac:spMkLst>
            <pc:docMk/>
            <pc:sldMk cId="308933437" sldId="287"/>
            <ac:spMk id="6" creationId="{3B72329C-F7D0-440F-A772-C2D559C7B413}"/>
          </ac:spMkLst>
        </pc:spChg>
        <pc:spChg chg="add del mod">
          <ac:chgData name="Strunk, Chad" userId="a88b265f-518e-4a0c-bcfe-cd889bb586f4" providerId="ADAL" clId="{F838294F-3378-4583-8681-289BD3580295}" dt="2018-09-25T00:17:24.823" v="5703" actId="931"/>
          <ac:spMkLst>
            <pc:docMk/>
            <pc:sldMk cId="308933437" sldId="287"/>
            <ac:spMk id="7" creationId="{E24E64EB-7CC3-42AC-B774-E89E7615C053}"/>
          </ac:spMkLst>
        </pc:spChg>
        <pc:spChg chg="add">
          <ac:chgData name="Strunk, Chad" userId="a88b265f-518e-4a0c-bcfe-cd889bb586f4" providerId="ADAL" clId="{F838294F-3378-4583-8681-289BD3580295}" dt="2018-09-25T00:17:42.478" v="5707" actId="26606"/>
          <ac:spMkLst>
            <pc:docMk/>
            <pc:sldMk cId="308933437" sldId="287"/>
            <ac:spMk id="14" creationId="{3CD9DF72-87A3-404E-A828-84CBF11A8303}"/>
          </ac:spMkLst>
        </pc:spChg>
        <pc:picChg chg="add mod ord">
          <ac:chgData name="Strunk, Chad" userId="a88b265f-518e-4a0c-bcfe-cd889bb586f4" providerId="ADAL" clId="{F838294F-3378-4583-8681-289BD3580295}" dt="2018-09-25T00:17:42.478" v="5707" actId="26606"/>
          <ac:picMkLst>
            <pc:docMk/>
            <pc:sldMk cId="308933437" sldId="287"/>
            <ac:picMk id="4" creationId="{202C264E-29B2-47FF-8B8C-D9F076F1804D}"/>
          </ac:picMkLst>
        </pc:picChg>
        <pc:cxnChg chg="add del">
          <ac:chgData name="Strunk, Chad" userId="a88b265f-518e-4a0c-bcfe-cd889bb586f4" providerId="ADAL" clId="{F838294F-3378-4583-8681-289BD3580295}" dt="2018-09-25T00:17:42.473" v="5706" actId="26606"/>
          <ac:cxnSpMkLst>
            <pc:docMk/>
            <pc:sldMk cId="308933437" sldId="287"/>
            <ac:cxnSpMk id="11" creationId="{E4A809D5-3600-46D4-A466-67F2349A54FB}"/>
          </ac:cxnSpMkLst>
        </pc:cxnChg>
        <pc:cxnChg chg="add">
          <ac:chgData name="Strunk, Chad" userId="a88b265f-518e-4a0c-bcfe-cd889bb586f4" providerId="ADAL" clId="{F838294F-3378-4583-8681-289BD3580295}" dt="2018-09-25T00:17:42.478" v="5707" actId="26606"/>
          <ac:cxnSpMkLst>
            <pc:docMk/>
            <pc:sldMk cId="308933437" sldId="287"/>
            <ac:cxnSpMk id="13" creationId="{20E3A342-4D61-4E3F-AF90-1AB42AEB96CC}"/>
          </ac:cxnSpMkLst>
        </pc:cxnChg>
      </pc:sldChg>
      <pc:sldChg chg="addSp delSp modSp mod setBg">
        <pc:chgData name="Strunk, Chad" userId="a88b265f-518e-4a0c-bcfe-cd889bb586f4" providerId="ADAL" clId="{F838294F-3378-4583-8681-289BD3580295}" dt="2018-09-23T14:06:15.661" v="3575" actId="20577"/>
        <pc:sldMkLst>
          <pc:docMk/>
          <pc:sldMk cId="3323733168" sldId="288"/>
        </pc:sldMkLst>
        <pc:spChg chg="del mod">
          <ac:chgData name="Strunk, Chad" userId="a88b265f-518e-4a0c-bcfe-cd889bb586f4" providerId="ADAL" clId="{F838294F-3378-4583-8681-289BD3580295}" dt="2018-09-23T14:04:27.967" v="3496" actId="20577"/>
          <ac:spMkLst>
            <pc:docMk/>
            <pc:sldMk cId="3323733168" sldId="288"/>
            <ac:spMk id="2" creationId="{8DA9F679-4254-4ED2-AD5C-26009EC36236}"/>
          </ac:spMkLst>
        </pc:spChg>
        <pc:spChg chg="del">
          <ac:chgData name="Strunk, Chad" userId="a88b265f-518e-4a0c-bcfe-cd889bb586f4" providerId="ADAL" clId="{F838294F-3378-4583-8681-289BD3580295}" dt="2018-09-23T14:04:27.967" v="3496" actId="20577"/>
          <ac:spMkLst>
            <pc:docMk/>
            <pc:sldMk cId="3323733168" sldId="288"/>
            <ac:spMk id="3" creationId="{6305E882-4C88-4562-9FA5-76B86BCD2BC8}"/>
          </ac:spMkLst>
        </pc:spChg>
        <pc:spChg chg="add mod">
          <ac:chgData name="Strunk, Chad" userId="a88b265f-518e-4a0c-bcfe-cd889bb586f4" providerId="ADAL" clId="{F838294F-3378-4583-8681-289BD3580295}" dt="2018-09-23T14:05:35.601" v="3527" actId="26606"/>
          <ac:spMkLst>
            <pc:docMk/>
            <pc:sldMk cId="3323733168" sldId="288"/>
            <ac:spMk id="4" creationId="{048663CF-50F7-42CD-999A-3518ED256CE5}"/>
          </ac:spMkLst>
        </pc:spChg>
        <pc:spChg chg="add del mod">
          <ac:chgData name="Strunk, Chad" userId="a88b265f-518e-4a0c-bcfe-cd889bb586f4" providerId="ADAL" clId="{F838294F-3378-4583-8681-289BD3580295}" dt="2018-09-23T14:04:32.396" v="3497" actId="20577"/>
          <ac:spMkLst>
            <pc:docMk/>
            <pc:sldMk cId="3323733168" sldId="288"/>
            <ac:spMk id="5" creationId="{2F4FCF09-D21A-41DC-8719-0A8C7EE40437}"/>
          </ac:spMkLst>
        </pc:spChg>
        <pc:spChg chg="add mod">
          <ac:chgData name="Strunk, Chad" userId="a88b265f-518e-4a0c-bcfe-cd889bb586f4" providerId="ADAL" clId="{F838294F-3378-4583-8681-289BD3580295}" dt="2018-09-23T14:06:15.661" v="3575" actId="20577"/>
          <ac:spMkLst>
            <pc:docMk/>
            <pc:sldMk cId="3323733168" sldId="288"/>
            <ac:spMk id="11" creationId="{70CB9DB6-742A-4865-90DA-88B212D5AE8A}"/>
          </ac:spMkLst>
        </pc:spChg>
        <pc:spChg chg="add">
          <ac:chgData name="Strunk, Chad" userId="a88b265f-518e-4a0c-bcfe-cd889bb586f4" providerId="ADAL" clId="{F838294F-3378-4583-8681-289BD3580295}" dt="2018-09-23T14:05:35.601" v="3527" actId="26606"/>
          <ac:spMkLst>
            <pc:docMk/>
            <pc:sldMk cId="3323733168" sldId="288"/>
            <ac:spMk id="16" creationId="{569C1A01-6FB5-43CE-ADCC-936728ACAC0D}"/>
          </ac:spMkLst>
        </pc:spChg>
        <pc:picChg chg="add del mod">
          <ac:chgData name="Strunk, Chad" userId="a88b265f-518e-4a0c-bcfe-cd889bb586f4" providerId="ADAL" clId="{F838294F-3378-4583-8681-289BD3580295}" dt="2018-09-23T14:05:35.601" v="3527" actId="26606"/>
          <ac:picMkLst>
            <pc:docMk/>
            <pc:sldMk cId="3323733168" sldId="288"/>
            <ac:picMk id="8" creationId="{2814B167-3517-4126-862E-894D794EF2DC}"/>
          </ac:picMkLst>
        </pc:picChg>
        <pc:picChg chg="add">
          <ac:chgData name="Strunk, Chad" userId="a88b265f-518e-4a0c-bcfe-cd889bb586f4" providerId="ADAL" clId="{F838294F-3378-4583-8681-289BD3580295}" dt="2018-09-23T14:05:35.601" v="3527" actId="26606"/>
          <ac:picMkLst>
            <pc:docMk/>
            <pc:sldMk cId="3323733168" sldId="288"/>
            <ac:picMk id="9" creationId="{2814B167-3517-4126-862E-894D794EF2DC}"/>
          </ac:picMkLst>
        </pc:picChg>
        <pc:picChg chg="add">
          <ac:chgData name="Strunk, Chad" userId="a88b265f-518e-4a0c-bcfe-cd889bb586f4" providerId="ADAL" clId="{F838294F-3378-4583-8681-289BD3580295}" dt="2018-09-23T14:05:35.601" v="3527" actId="26606"/>
          <ac:picMkLst>
            <pc:docMk/>
            <pc:sldMk cId="3323733168" sldId="288"/>
            <ac:picMk id="14" creationId="{EE09A529-E47C-4634-BB98-0A9526C372B4}"/>
          </ac:picMkLst>
        </pc:picChg>
      </pc:sldChg>
      <pc:sldChg chg="addSp delSp modSp modNotesTx">
        <pc:chgData name="Strunk, Chad" userId="a88b265f-518e-4a0c-bcfe-cd889bb586f4" providerId="ADAL" clId="{F838294F-3378-4583-8681-289BD3580295}" dt="2018-09-24T01:58:58.031" v="5021" actId="20577"/>
        <pc:sldMkLst>
          <pc:docMk/>
          <pc:sldMk cId="369961094" sldId="290"/>
        </pc:sldMkLst>
        <pc:spChg chg="mod">
          <ac:chgData name="Strunk, Chad" userId="a88b265f-518e-4a0c-bcfe-cd889bb586f4" providerId="ADAL" clId="{F838294F-3378-4583-8681-289BD3580295}" dt="2018-09-24T01:32:33.714" v="3823" actId="20577"/>
          <ac:spMkLst>
            <pc:docMk/>
            <pc:sldMk cId="369961094" sldId="290"/>
            <ac:spMk id="2" creationId="{A27ABFBB-1CE3-424E-A97F-D3784132FA3C}"/>
          </ac:spMkLst>
        </pc:spChg>
        <pc:spChg chg="del">
          <ac:chgData name="Strunk, Chad" userId="a88b265f-518e-4a0c-bcfe-cd889bb586f4" providerId="ADAL" clId="{F838294F-3378-4583-8681-289BD3580295}" dt="2018-09-24T01:53:37.331" v="4703" actId="20577"/>
          <ac:spMkLst>
            <pc:docMk/>
            <pc:sldMk cId="369961094" sldId="290"/>
            <ac:spMk id="3" creationId="{B110D54E-6634-4992-A126-3DAE58F1751D}"/>
          </ac:spMkLst>
        </pc:spChg>
        <pc:spChg chg="add del mod">
          <ac:chgData name="Strunk, Chad" userId="a88b265f-518e-4a0c-bcfe-cd889bb586f4" providerId="ADAL" clId="{F838294F-3378-4583-8681-289BD3580295}" dt="2018-09-24T01:53:37.331" v="4703" actId="20577"/>
          <ac:spMkLst>
            <pc:docMk/>
            <pc:sldMk cId="369961094" sldId="290"/>
            <ac:spMk id="4" creationId="{BDFC3BA8-F625-42D6-A8F1-BEC89FD2E7A6}"/>
          </ac:spMkLst>
        </pc:spChg>
        <pc:spChg chg="add del mod">
          <ac:chgData name="Strunk, Chad" userId="a88b265f-518e-4a0c-bcfe-cd889bb586f4" providerId="ADAL" clId="{F838294F-3378-4583-8681-289BD3580295}" dt="2018-09-24T01:58:58.031" v="5021" actId="20577"/>
          <ac:spMkLst>
            <pc:docMk/>
            <pc:sldMk cId="369961094" sldId="290"/>
            <ac:spMk id="5" creationId="{40000FB9-F689-46CF-BABC-B5F2AA2FA79E}"/>
          </ac:spMkLst>
        </pc:spChg>
        <pc:spChg chg="add mod">
          <ac:chgData name="Strunk, Chad" userId="a88b265f-518e-4a0c-bcfe-cd889bb586f4" providerId="ADAL" clId="{F838294F-3378-4583-8681-289BD3580295}" dt="2018-09-24T01:58:58.031" v="5021" actId="20577"/>
          <ac:spMkLst>
            <pc:docMk/>
            <pc:sldMk cId="369961094" sldId="290"/>
            <ac:spMk id="6" creationId="{3C8DD5AA-F23B-4138-9346-95697218151C}"/>
          </ac:spMkLst>
        </pc:spChg>
      </pc:sldChg>
      <pc:sldChg chg="addSp delSp modSp mod setBg">
        <pc:chgData name="Strunk, Chad" userId="a88b265f-518e-4a0c-bcfe-cd889bb586f4" providerId="ADAL" clId="{F838294F-3378-4583-8681-289BD3580295}" dt="2018-09-24T01:57:40.539" v="4966" actId="20577"/>
        <pc:sldMkLst>
          <pc:docMk/>
          <pc:sldMk cId="3888062963" sldId="292"/>
        </pc:sldMkLst>
        <pc:spChg chg="mod">
          <ac:chgData name="Strunk, Chad" userId="a88b265f-518e-4a0c-bcfe-cd889bb586f4" providerId="ADAL" clId="{F838294F-3378-4583-8681-289BD3580295}" dt="2018-09-24T01:54:41.097" v="4739" actId="26606"/>
          <ac:spMkLst>
            <pc:docMk/>
            <pc:sldMk cId="3888062963" sldId="292"/>
            <ac:spMk id="2" creationId="{5EA67179-68D6-49E4-AE8F-30CBD12C70A2}"/>
          </ac:spMkLst>
        </pc:spChg>
        <pc:spChg chg="del">
          <ac:chgData name="Strunk, Chad" userId="a88b265f-518e-4a0c-bcfe-cd889bb586f4" providerId="ADAL" clId="{F838294F-3378-4583-8681-289BD3580295}" dt="2018-09-24T01:50:00.452" v="4600" actId="20577"/>
          <ac:spMkLst>
            <pc:docMk/>
            <pc:sldMk cId="3888062963" sldId="292"/>
            <ac:spMk id="3" creationId="{A8FF25DC-FE5B-437B-9A7A-A068EA538AA0}"/>
          </ac:spMkLst>
        </pc:spChg>
        <pc:spChg chg="add del mod">
          <ac:chgData name="Strunk, Chad" userId="a88b265f-518e-4a0c-bcfe-cd889bb586f4" providerId="ADAL" clId="{F838294F-3378-4583-8681-289BD3580295}" dt="2018-09-24T01:50:14.205" v="4601" actId="20577"/>
          <ac:spMkLst>
            <pc:docMk/>
            <pc:sldMk cId="3888062963" sldId="292"/>
            <ac:spMk id="4" creationId="{E5E4DCCD-2FA2-48DB-A024-ECDF1EF65C15}"/>
          </ac:spMkLst>
        </pc:spChg>
        <pc:spChg chg="add del mod">
          <ac:chgData name="Strunk, Chad" userId="a88b265f-518e-4a0c-bcfe-cd889bb586f4" providerId="ADAL" clId="{F838294F-3378-4583-8681-289BD3580295}" dt="2018-09-24T01:50:31.841" v="4602" actId="20577"/>
          <ac:spMkLst>
            <pc:docMk/>
            <pc:sldMk cId="3888062963" sldId="292"/>
            <ac:spMk id="5" creationId="{C3332F3C-81D1-44CE-B497-E4D0DF59A52D}"/>
          </ac:spMkLst>
        </pc:spChg>
        <pc:spChg chg="add del mod">
          <ac:chgData name="Strunk, Chad" userId="a88b265f-518e-4a0c-bcfe-cd889bb586f4" providerId="ADAL" clId="{F838294F-3378-4583-8681-289BD3580295}" dt="2018-09-24T01:53:00.855" v="4686" actId="20577"/>
          <ac:spMkLst>
            <pc:docMk/>
            <pc:sldMk cId="3888062963" sldId="292"/>
            <ac:spMk id="8" creationId="{1EC1B95A-DB06-4F30-8F2F-D1BFE1A62CB1}"/>
          </ac:spMkLst>
        </pc:spChg>
        <pc:spChg chg="add del mod">
          <ac:chgData name="Strunk, Chad" userId="a88b265f-518e-4a0c-bcfe-cd889bb586f4" providerId="ADAL" clId="{F838294F-3378-4583-8681-289BD3580295}" dt="2018-09-24T01:53:00.855" v="4686" actId="20577"/>
          <ac:spMkLst>
            <pc:docMk/>
            <pc:sldMk cId="3888062963" sldId="292"/>
            <ac:spMk id="9" creationId="{B05FCB9F-6E64-43B1-A045-E2FFBE46E025}"/>
          </ac:spMkLst>
        </pc:spChg>
        <pc:spChg chg="add del mod">
          <ac:chgData name="Strunk, Chad" userId="a88b265f-518e-4a0c-bcfe-cd889bb586f4" providerId="ADAL" clId="{F838294F-3378-4583-8681-289BD3580295}" dt="2018-09-24T01:53:00.855" v="4686" actId="20577"/>
          <ac:spMkLst>
            <pc:docMk/>
            <pc:sldMk cId="3888062963" sldId="292"/>
            <ac:spMk id="10" creationId="{E991D633-5FB0-4A1D-B390-AD3FA160142F}"/>
          </ac:spMkLst>
        </pc:spChg>
        <pc:spChg chg="add mod">
          <ac:chgData name="Strunk, Chad" userId="a88b265f-518e-4a0c-bcfe-cd889bb586f4" providerId="ADAL" clId="{F838294F-3378-4583-8681-289BD3580295}" dt="2018-09-24T01:57:40.539" v="4966" actId="20577"/>
          <ac:spMkLst>
            <pc:docMk/>
            <pc:sldMk cId="3888062963" sldId="292"/>
            <ac:spMk id="12" creationId="{2C0020FA-9F42-44D0-B838-9F119CD03EA5}"/>
          </ac:spMkLst>
        </pc:spChg>
        <pc:spChg chg="add">
          <ac:chgData name="Strunk, Chad" userId="a88b265f-518e-4a0c-bcfe-cd889bb586f4" providerId="ADAL" clId="{F838294F-3378-4583-8681-289BD3580295}" dt="2018-09-24T01:54:41.097" v="4739" actId="26606"/>
          <ac:spMkLst>
            <pc:docMk/>
            <pc:sldMk cId="3888062963" sldId="292"/>
            <ac:spMk id="15" creationId="{B1E3044D-AD17-4052-A453-8AA654EFAB6E}"/>
          </ac:spMkLst>
        </pc:spChg>
        <pc:spChg chg="add">
          <ac:chgData name="Strunk, Chad" userId="a88b265f-518e-4a0c-bcfe-cd889bb586f4" providerId="ADAL" clId="{F838294F-3378-4583-8681-289BD3580295}" dt="2018-09-24T01:54:41.097" v="4739" actId="26606"/>
          <ac:spMkLst>
            <pc:docMk/>
            <pc:sldMk cId="3888062963" sldId="292"/>
            <ac:spMk id="17" creationId="{81289F98-975F-4EB2-9553-8E1A9946BA3F}"/>
          </ac:spMkLst>
        </pc:spChg>
        <pc:spChg chg="add">
          <ac:chgData name="Strunk, Chad" userId="a88b265f-518e-4a0c-bcfe-cd889bb586f4" providerId="ADAL" clId="{F838294F-3378-4583-8681-289BD3580295}" dt="2018-09-24T01:54:41.097" v="4739" actId="26606"/>
          <ac:spMkLst>
            <pc:docMk/>
            <pc:sldMk cId="3888062963" sldId="292"/>
            <ac:spMk id="19" creationId="{1F564BCF-97B6-4D86-94EE-DD1B587F2189}"/>
          </ac:spMkLst>
        </pc:spChg>
        <pc:spChg chg="add">
          <ac:chgData name="Strunk, Chad" userId="a88b265f-518e-4a0c-bcfe-cd889bb586f4" providerId="ADAL" clId="{F838294F-3378-4583-8681-289BD3580295}" dt="2018-09-24T01:54:41.097" v="4739" actId="26606"/>
          <ac:spMkLst>
            <pc:docMk/>
            <pc:sldMk cId="3888062963" sldId="292"/>
            <ac:spMk id="21" creationId="{54600AC1-F146-4567-9C5E-A96D6D349234}"/>
          </ac:spMkLst>
        </pc:spChg>
        <pc:spChg chg="add">
          <ac:chgData name="Strunk, Chad" userId="a88b265f-518e-4a0c-bcfe-cd889bb586f4" providerId="ADAL" clId="{F838294F-3378-4583-8681-289BD3580295}" dt="2018-09-24T01:54:41.097" v="4739" actId="26606"/>
          <ac:spMkLst>
            <pc:docMk/>
            <pc:sldMk cId="3888062963" sldId="292"/>
            <ac:spMk id="23" creationId="{EBA7E638-205A-4579-864F-125BAC629F4D}"/>
          </ac:spMkLst>
        </pc:spChg>
        <pc:spChg chg="add">
          <ac:chgData name="Strunk, Chad" userId="a88b265f-518e-4a0c-bcfe-cd889bb586f4" providerId="ADAL" clId="{F838294F-3378-4583-8681-289BD3580295}" dt="2018-09-24T01:54:41.097" v="4739" actId="26606"/>
          <ac:spMkLst>
            <pc:docMk/>
            <pc:sldMk cId="3888062963" sldId="292"/>
            <ac:spMk id="25" creationId="{2854001E-6E9D-464A-9B65-A4012F7B30D4}"/>
          </ac:spMkLst>
        </pc:spChg>
        <pc:picChg chg="add mod">
          <ac:chgData name="Strunk, Chad" userId="a88b265f-518e-4a0c-bcfe-cd889bb586f4" providerId="ADAL" clId="{F838294F-3378-4583-8681-289BD3580295}" dt="2018-09-24T01:54:41.097" v="4739" actId="26606"/>
          <ac:picMkLst>
            <pc:docMk/>
            <pc:sldMk cId="3888062963" sldId="292"/>
            <ac:picMk id="7" creationId="{D2783760-96BD-4F65-88FF-7AA34E619C32}"/>
          </ac:picMkLst>
        </pc:picChg>
        <pc:picChg chg="add">
          <ac:chgData name="Strunk, Chad" userId="a88b265f-518e-4a0c-bcfe-cd889bb586f4" providerId="ADAL" clId="{F838294F-3378-4583-8681-289BD3580295}" dt="2018-09-24T01:54:41.097" v="4739" actId="26606"/>
          <ac:picMkLst>
            <pc:docMk/>
            <pc:sldMk cId="3888062963" sldId="292"/>
            <ac:picMk id="11" creationId="{A4BFA9C4-7D1A-490B-83A7-CF9A5DC48E64}"/>
          </ac:picMkLst>
        </pc:picChg>
        <pc:picChg chg="add del mod">
          <ac:chgData name="Strunk, Chad" userId="a88b265f-518e-4a0c-bcfe-cd889bb586f4" providerId="ADAL" clId="{F838294F-3378-4583-8681-289BD3580295}" dt="2018-09-24T01:54:41.097" v="4739" actId="26606"/>
          <ac:picMkLst>
            <pc:docMk/>
            <pc:sldMk cId="3888062963" sldId="292"/>
            <ac:picMk id="13" creationId="{A4BFA9C4-7D1A-490B-83A7-CF9A5DC48E64}"/>
          </ac:picMkLst>
        </pc:picChg>
        <pc:cxnChg chg="add">
          <ac:chgData name="Strunk, Chad" userId="a88b265f-518e-4a0c-bcfe-cd889bb586f4" providerId="ADAL" clId="{F838294F-3378-4583-8681-289BD3580295}" dt="2018-09-24T01:54:41.097" v="4739" actId="26606"/>
          <ac:cxnSpMkLst>
            <pc:docMk/>
            <pc:sldMk cId="3888062963" sldId="292"/>
            <ac:cxnSpMk id="27" creationId="{62C9802A-EFBD-41D4-894F-AFD985DBA5BD}"/>
          </ac:cxnSpMkLst>
        </pc:cxnChg>
      </pc:sldChg>
      <pc:sldChg chg="addSp delSp modSp">
        <pc:chgData name="Strunk, Chad" userId="a88b265f-518e-4a0c-bcfe-cd889bb586f4" providerId="ADAL" clId="{F838294F-3378-4583-8681-289BD3580295}" dt="2018-09-24T01:33:16.334" v="3855" actId="20577"/>
        <pc:sldMkLst>
          <pc:docMk/>
          <pc:sldMk cId="3956641339" sldId="293"/>
        </pc:sldMkLst>
        <pc:spChg chg="mod">
          <ac:chgData name="Strunk, Chad" userId="a88b265f-518e-4a0c-bcfe-cd889bb586f4" providerId="ADAL" clId="{F838294F-3378-4583-8681-289BD3580295}" dt="2018-09-24T01:33:16.334" v="3855" actId="20577"/>
          <ac:spMkLst>
            <pc:docMk/>
            <pc:sldMk cId="3956641339" sldId="293"/>
            <ac:spMk id="2" creationId="{A04A14BA-2B6A-43AB-A938-12EF1E39D237}"/>
          </ac:spMkLst>
        </pc:spChg>
        <pc:spChg chg="del">
          <ac:chgData name="Strunk, Chad" userId="a88b265f-518e-4a0c-bcfe-cd889bb586f4" providerId="ADAL" clId="{F838294F-3378-4583-8681-289BD3580295}" dt="2018-09-24T01:32:57.146" v="3835" actId="20577"/>
          <ac:spMkLst>
            <pc:docMk/>
            <pc:sldMk cId="3956641339" sldId="293"/>
            <ac:spMk id="3" creationId="{1C4A78D4-7747-423C-A9BA-F77035E9E33B}"/>
          </ac:spMkLst>
        </pc:spChg>
        <pc:spChg chg="add mod">
          <ac:chgData name="Strunk, Chad" userId="a88b265f-518e-4a0c-bcfe-cd889bb586f4" providerId="ADAL" clId="{F838294F-3378-4583-8681-289BD3580295}" dt="2018-09-24T01:32:57.146" v="3835" actId="20577"/>
          <ac:spMkLst>
            <pc:docMk/>
            <pc:sldMk cId="3956641339" sldId="293"/>
            <ac:spMk id="4" creationId="{93821466-A175-461A-AB00-BF057BB6C57C}"/>
          </ac:spMkLst>
        </pc:spChg>
      </pc:sldChg>
      <pc:sldChg chg="addSp delSp modSp modNotesTx">
        <pc:chgData name="Strunk, Chad" userId="a88b265f-518e-4a0c-bcfe-cd889bb586f4" providerId="ADAL" clId="{F838294F-3378-4583-8681-289BD3580295}" dt="2018-09-24T01:46:33.153" v="4481" actId="20577"/>
        <pc:sldMkLst>
          <pc:docMk/>
          <pc:sldMk cId="414900113" sldId="295"/>
        </pc:sldMkLst>
        <pc:spChg chg="del">
          <ac:chgData name="Strunk, Chad" userId="a88b265f-518e-4a0c-bcfe-cd889bb586f4" providerId="ADAL" clId="{F838294F-3378-4583-8681-289BD3580295}" dt="2018-09-24T01:37:18.895" v="3964" actId="20577"/>
          <ac:spMkLst>
            <pc:docMk/>
            <pc:sldMk cId="414900113" sldId="295"/>
            <ac:spMk id="3" creationId="{0DCE47FC-89C1-4BD0-804C-ACA1969EFFF7}"/>
          </ac:spMkLst>
        </pc:spChg>
        <pc:spChg chg="add mod">
          <ac:chgData name="Strunk, Chad" userId="a88b265f-518e-4a0c-bcfe-cd889bb586f4" providerId="ADAL" clId="{F838294F-3378-4583-8681-289BD3580295}" dt="2018-09-24T01:37:54.450" v="3974" actId="20577"/>
          <ac:spMkLst>
            <pc:docMk/>
            <pc:sldMk cId="414900113" sldId="295"/>
            <ac:spMk id="4" creationId="{2DCA4DBF-008F-4A9C-9671-2781EDBEC81B}"/>
          </ac:spMkLst>
        </pc:spChg>
        <pc:spChg chg="add mod">
          <ac:chgData name="Strunk, Chad" userId="a88b265f-518e-4a0c-bcfe-cd889bb586f4" providerId="ADAL" clId="{F838294F-3378-4583-8681-289BD3580295}" dt="2018-09-24T01:39:21.259" v="4134" actId="20577"/>
          <ac:spMkLst>
            <pc:docMk/>
            <pc:sldMk cId="414900113" sldId="295"/>
            <ac:spMk id="5" creationId="{77CFF5C0-4163-4F1F-8E48-FA30F4D4D425}"/>
          </ac:spMkLst>
        </pc:spChg>
        <pc:spChg chg="add mod">
          <ac:chgData name="Strunk, Chad" userId="a88b265f-518e-4a0c-bcfe-cd889bb586f4" providerId="ADAL" clId="{F838294F-3378-4583-8681-289BD3580295}" dt="2018-09-24T01:37:58.314" v="3981" actId="20577"/>
          <ac:spMkLst>
            <pc:docMk/>
            <pc:sldMk cId="414900113" sldId="295"/>
            <ac:spMk id="6" creationId="{83DB5435-57C9-4926-9BDA-778A1C7F2146}"/>
          </ac:spMkLst>
        </pc:spChg>
        <pc:spChg chg="add mod">
          <ac:chgData name="Strunk, Chad" userId="a88b265f-518e-4a0c-bcfe-cd889bb586f4" providerId="ADAL" clId="{F838294F-3378-4583-8681-289BD3580295}" dt="2018-09-24T01:39:43.819" v="4179" actId="20577"/>
          <ac:spMkLst>
            <pc:docMk/>
            <pc:sldMk cId="414900113" sldId="295"/>
            <ac:spMk id="7" creationId="{CF2B49A3-DB50-439E-B9E5-0B0E8B08ED04}"/>
          </ac:spMkLst>
        </pc:spChg>
        <pc:spChg chg="add del mod">
          <ac:chgData name="Strunk, Chad" userId="a88b265f-518e-4a0c-bcfe-cd889bb586f4" providerId="ADAL" clId="{F838294F-3378-4583-8681-289BD3580295}" dt="2018-09-24T01:46:33.153" v="4481" actId="20577"/>
          <ac:spMkLst>
            <pc:docMk/>
            <pc:sldMk cId="414900113" sldId="295"/>
            <ac:spMk id="8" creationId="{63DA5E32-0454-4EEB-BF29-E16A813DF0C9}"/>
          </ac:spMkLst>
        </pc:spChg>
        <pc:spChg chg="add del mod">
          <ac:chgData name="Strunk, Chad" userId="a88b265f-518e-4a0c-bcfe-cd889bb586f4" providerId="ADAL" clId="{F838294F-3378-4583-8681-289BD3580295}" dt="2018-09-24T01:46:33.153" v="4481" actId="20577"/>
          <ac:spMkLst>
            <pc:docMk/>
            <pc:sldMk cId="414900113" sldId="295"/>
            <ac:spMk id="9" creationId="{987CE2FF-FB04-4A1A-A3F2-B773873512FC}"/>
          </ac:spMkLst>
        </pc:spChg>
        <pc:spChg chg="add del mod">
          <ac:chgData name="Strunk, Chad" userId="a88b265f-518e-4a0c-bcfe-cd889bb586f4" providerId="ADAL" clId="{F838294F-3378-4583-8681-289BD3580295}" dt="2018-09-24T01:46:33.153" v="4481" actId="20577"/>
          <ac:spMkLst>
            <pc:docMk/>
            <pc:sldMk cId="414900113" sldId="295"/>
            <ac:spMk id="10" creationId="{26D8E5B7-2917-4523-9E24-252575B2FFEF}"/>
          </ac:spMkLst>
        </pc:spChg>
        <pc:spChg chg="add del mod">
          <ac:chgData name="Strunk, Chad" userId="a88b265f-518e-4a0c-bcfe-cd889bb586f4" providerId="ADAL" clId="{F838294F-3378-4583-8681-289BD3580295}" dt="2018-09-24T01:46:33.153" v="4481" actId="20577"/>
          <ac:spMkLst>
            <pc:docMk/>
            <pc:sldMk cId="414900113" sldId="295"/>
            <ac:spMk id="11" creationId="{A11A9BA1-63A9-4FC9-AADE-70A52AECB07E}"/>
          </ac:spMkLst>
        </pc:spChg>
        <pc:spChg chg="add del mod">
          <ac:chgData name="Strunk, Chad" userId="a88b265f-518e-4a0c-bcfe-cd889bb586f4" providerId="ADAL" clId="{F838294F-3378-4583-8681-289BD3580295}" dt="2018-09-24T01:46:33.153" v="4481" actId="20577"/>
          <ac:spMkLst>
            <pc:docMk/>
            <pc:sldMk cId="414900113" sldId="295"/>
            <ac:spMk id="12" creationId="{43FFCCFC-1271-48D6-9AE4-E82863F191B6}"/>
          </ac:spMkLst>
        </pc:spChg>
      </pc:sldChg>
      <pc:sldChg chg="addSp delSp modSp mod setBg setClrOvrMap">
        <pc:chgData name="Strunk, Chad" userId="a88b265f-518e-4a0c-bcfe-cd889bb586f4" providerId="ADAL" clId="{F838294F-3378-4583-8681-289BD3580295}" dt="2018-09-25T12:45:11.659" v="5776" actId="26606"/>
        <pc:sldMkLst>
          <pc:docMk/>
          <pc:sldMk cId="941561648" sldId="302"/>
        </pc:sldMkLst>
        <pc:spChg chg="mod">
          <ac:chgData name="Strunk, Chad" userId="a88b265f-518e-4a0c-bcfe-cd889bb586f4" providerId="ADAL" clId="{F838294F-3378-4583-8681-289BD3580295}" dt="2018-09-25T12:45:11.659" v="5776" actId="26606"/>
          <ac:spMkLst>
            <pc:docMk/>
            <pc:sldMk cId="941561648" sldId="302"/>
            <ac:spMk id="2" creationId="{BA0BD31E-3902-48B9-A4F4-1B85B54D69FC}"/>
          </ac:spMkLst>
        </pc:spChg>
        <pc:spChg chg="del">
          <ac:chgData name="Strunk, Chad" userId="a88b265f-518e-4a0c-bcfe-cd889bb586f4" providerId="ADAL" clId="{F838294F-3378-4583-8681-289BD3580295}" dt="2018-09-24T01:41:01.276" v="4197" actId="20577"/>
          <ac:spMkLst>
            <pc:docMk/>
            <pc:sldMk cId="941561648" sldId="302"/>
            <ac:spMk id="3" creationId="{F0B6966F-8E45-4E21-8DB4-73F7DC249278}"/>
          </ac:spMkLst>
        </pc:spChg>
        <pc:spChg chg="add del mod">
          <ac:chgData name="Strunk, Chad" userId="a88b265f-518e-4a0c-bcfe-cd889bb586f4" providerId="ADAL" clId="{F838294F-3378-4583-8681-289BD3580295}" dt="2018-09-25T12:45:11.659" v="5776" actId="26606"/>
          <ac:spMkLst>
            <pc:docMk/>
            <pc:sldMk cId="941561648" sldId="302"/>
            <ac:spMk id="4" creationId="{6DC7CC57-CBF2-4512-B3D9-B93D305C9C30}"/>
          </ac:spMkLst>
        </pc:spChg>
        <pc:spChg chg="add del mod">
          <ac:chgData name="Strunk, Chad" userId="a88b265f-518e-4a0c-bcfe-cd889bb586f4" providerId="ADAL" clId="{F838294F-3378-4583-8681-289BD3580295}" dt="2018-09-24T01:46:31.753" v="4480" actId="20577"/>
          <ac:spMkLst>
            <pc:docMk/>
            <pc:sldMk cId="941561648" sldId="302"/>
            <ac:spMk id="5" creationId="{E60E45D7-D5C6-4622-8239-82634DA9FC0B}"/>
          </ac:spMkLst>
        </pc:spChg>
        <pc:spChg chg="add del mod">
          <ac:chgData name="Strunk, Chad" userId="a88b265f-518e-4a0c-bcfe-cd889bb586f4" providerId="ADAL" clId="{F838294F-3378-4583-8681-289BD3580295}" dt="2018-09-24T01:46:31.753" v="4480" actId="20577"/>
          <ac:spMkLst>
            <pc:docMk/>
            <pc:sldMk cId="941561648" sldId="302"/>
            <ac:spMk id="6" creationId="{A83DDA3E-1ED2-46BD-BF0F-BB804FC596F7}"/>
          </ac:spMkLst>
        </pc:spChg>
        <pc:spChg chg="add del">
          <ac:chgData name="Strunk, Chad" userId="a88b265f-518e-4a0c-bcfe-cd889bb586f4" providerId="ADAL" clId="{F838294F-3378-4583-8681-289BD3580295}" dt="2018-09-25T00:19:18.203" v="5720" actId="26606"/>
          <ac:spMkLst>
            <pc:docMk/>
            <pc:sldMk cId="941561648" sldId="302"/>
            <ac:spMk id="9" creationId="{8D70B121-56F4-4848-B38B-182089D909FA}"/>
          </ac:spMkLst>
        </pc:spChg>
        <pc:spChg chg="add del">
          <ac:chgData name="Strunk, Chad" userId="a88b265f-518e-4a0c-bcfe-cd889bb586f4" providerId="ADAL" clId="{F838294F-3378-4583-8681-289BD3580295}" dt="2018-09-25T00:19:13.171" v="5718" actId="26606"/>
          <ac:spMkLst>
            <pc:docMk/>
            <pc:sldMk cId="941561648" sldId="302"/>
            <ac:spMk id="11" creationId="{E0D60ECE-8986-45DC-B7FE-EC7699B466B8}"/>
          </ac:spMkLst>
        </pc:spChg>
        <pc:spChg chg="add del">
          <ac:chgData name="Strunk, Chad" userId="a88b265f-518e-4a0c-bcfe-cd889bb586f4" providerId="ADAL" clId="{F838294F-3378-4583-8681-289BD3580295}" dt="2018-09-25T00:19:13.171" v="5718" actId="26606"/>
          <ac:spMkLst>
            <pc:docMk/>
            <pc:sldMk cId="941561648" sldId="302"/>
            <ac:spMk id="13" creationId="{96964194-5878-40D2-8EC0-DDC58387FA56}"/>
          </ac:spMkLst>
        </pc:spChg>
        <pc:spChg chg="add del">
          <ac:chgData name="Strunk, Chad" userId="a88b265f-518e-4a0c-bcfe-cd889bb586f4" providerId="ADAL" clId="{F838294F-3378-4583-8681-289BD3580295}" dt="2018-09-25T00:19:27.757" v="5724" actId="26606"/>
          <ac:spMkLst>
            <pc:docMk/>
            <pc:sldMk cId="941561648" sldId="302"/>
            <ac:spMk id="19" creationId="{4351DFE5-F63D-4BE0-BDA9-E3EB88F01AA5}"/>
          </ac:spMkLst>
        </pc:spChg>
        <pc:spChg chg="add del">
          <ac:chgData name="Strunk, Chad" userId="a88b265f-518e-4a0c-bcfe-cd889bb586f4" providerId="ADAL" clId="{F838294F-3378-4583-8681-289BD3580295}" dt="2018-09-25T00:19:31.076" v="5726" actId="26606"/>
          <ac:spMkLst>
            <pc:docMk/>
            <pc:sldMk cId="941561648" sldId="302"/>
            <ac:spMk id="23" creationId="{E0D60ECE-8986-45DC-B7FE-EC7699B466B8}"/>
          </ac:spMkLst>
        </pc:spChg>
        <pc:spChg chg="add del">
          <ac:chgData name="Strunk, Chad" userId="a88b265f-518e-4a0c-bcfe-cd889bb586f4" providerId="ADAL" clId="{F838294F-3378-4583-8681-289BD3580295}" dt="2018-09-25T00:19:31.076" v="5726" actId="26606"/>
          <ac:spMkLst>
            <pc:docMk/>
            <pc:sldMk cId="941561648" sldId="302"/>
            <ac:spMk id="24" creationId="{96964194-5878-40D2-8EC0-DDC58387FA56}"/>
          </ac:spMkLst>
        </pc:spChg>
        <pc:spChg chg="add del">
          <ac:chgData name="Strunk, Chad" userId="a88b265f-518e-4a0c-bcfe-cd889bb586f4" providerId="ADAL" clId="{F838294F-3378-4583-8681-289BD3580295}" dt="2018-09-25T12:45:11.659" v="5776" actId="26606"/>
          <ac:spMkLst>
            <pc:docMk/>
            <pc:sldMk cId="941561648" sldId="302"/>
            <ac:spMk id="29" creationId="{8D70B121-56F4-4848-B38B-182089D909FA}"/>
          </ac:spMkLst>
        </pc:spChg>
        <pc:spChg chg="add">
          <ac:chgData name="Strunk, Chad" userId="a88b265f-518e-4a0c-bcfe-cd889bb586f4" providerId="ADAL" clId="{F838294F-3378-4583-8681-289BD3580295}" dt="2018-09-25T12:45:11.659" v="5776" actId="26606"/>
          <ac:spMkLst>
            <pc:docMk/>
            <pc:sldMk cId="941561648" sldId="302"/>
            <ac:spMk id="35" creationId="{15911E3A-C35B-4EF7-A355-B84E9A14AF4D}"/>
          </ac:spMkLst>
        </pc:spChg>
        <pc:grpChg chg="add">
          <ac:chgData name="Strunk, Chad" userId="a88b265f-518e-4a0c-bcfe-cd889bb586f4" providerId="ADAL" clId="{F838294F-3378-4583-8681-289BD3580295}" dt="2018-09-25T12:45:11.659" v="5776" actId="26606"/>
          <ac:grpSpMkLst>
            <pc:docMk/>
            <pc:sldMk cId="941561648" sldId="302"/>
            <ac:grpSpMk id="37" creationId="{E21ADB3D-AD65-44B4-847D-5E90E90A5D16}"/>
          </ac:grpSpMkLst>
        </pc:grpChg>
        <pc:grpChg chg="add">
          <ac:chgData name="Strunk, Chad" userId="a88b265f-518e-4a0c-bcfe-cd889bb586f4" providerId="ADAL" clId="{F838294F-3378-4583-8681-289BD3580295}" dt="2018-09-25T12:45:11.659" v="5776" actId="26606"/>
          <ac:grpSpMkLst>
            <pc:docMk/>
            <pc:sldMk cId="941561648" sldId="302"/>
            <ac:grpSpMk id="60" creationId="{5F8A7F7F-DD1A-4F41-98AC-B9CE2A620CDC}"/>
          </ac:grpSpMkLst>
        </pc:grpChg>
        <pc:graphicFrameChg chg="add del">
          <ac:chgData name="Strunk, Chad" userId="a88b265f-518e-4a0c-bcfe-cd889bb586f4" providerId="ADAL" clId="{F838294F-3378-4583-8681-289BD3580295}" dt="2018-09-25T00:19:22.775" v="5722" actId="26606"/>
          <ac:graphicFrameMkLst>
            <pc:docMk/>
            <pc:sldMk cId="941561648" sldId="302"/>
            <ac:graphicFrameMk id="17" creationId="{243E7DA3-5ED2-4FD5-84C6-C4807FE35DA1}"/>
          </ac:graphicFrameMkLst>
        </pc:graphicFrameChg>
        <pc:graphicFrameChg chg="add del">
          <ac:chgData name="Strunk, Chad" userId="a88b265f-518e-4a0c-bcfe-cd889bb586f4" providerId="ADAL" clId="{F838294F-3378-4583-8681-289BD3580295}" dt="2018-09-25T00:19:27.757" v="5724" actId="26606"/>
          <ac:graphicFrameMkLst>
            <pc:docMk/>
            <pc:sldMk cId="941561648" sldId="302"/>
            <ac:graphicFrameMk id="21" creationId="{7BEB9B68-6214-46AE-AD7B-25A54F1882AF}"/>
          </ac:graphicFrameMkLst>
        </pc:graphicFrameChg>
        <pc:graphicFrameChg chg="add del">
          <ac:chgData name="Strunk, Chad" userId="a88b265f-518e-4a0c-bcfe-cd889bb586f4" providerId="ADAL" clId="{F838294F-3378-4583-8681-289BD3580295}" dt="2018-09-25T00:19:36.575" v="5728" actId="26606"/>
          <ac:graphicFrameMkLst>
            <pc:docMk/>
            <pc:sldMk cId="941561648" sldId="302"/>
            <ac:graphicFrameMk id="27" creationId="{243E7DA3-5ED2-4FD5-84C6-C4807FE35DA1}"/>
          </ac:graphicFrameMkLst>
        </pc:graphicFrameChg>
        <pc:picChg chg="add del">
          <ac:chgData name="Strunk, Chad" userId="a88b265f-518e-4a0c-bcfe-cd889bb586f4" providerId="ADAL" clId="{F838294F-3378-4583-8681-289BD3580295}" dt="2018-09-25T00:19:13.171" v="5718" actId="26606"/>
          <ac:picMkLst>
            <pc:docMk/>
            <pc:sldMk cId="941561648" sldId="302"/>
            <ac:picMk id="8" creationId="{1122173E-7286-45BF-BA1A-217B992F75B0}"/>
          </ac:picMkLst>
        </pc:picChg>
        <pc:picChg chg="add del">
          <ac:chgData name="Strunk, Chad" userId="a88b265f-518e-4a0c-bcfe-cd889bb586f4" providerId="ADAL" clId="{F838294F-3378-4583-8681-289BD3580295}" dt="2018-09-25T00:19:27.757" v="5724" actId="26606"/>
          <ac:picMkLst>
            <pc:docMk/>
            <pc:sldMk cId="941561648" sldId="302"/>
            <ac:picMk id="20" creationId="{02DD2BC0-6F29-4B4F-8D61-2DCF6D2E8E73}"/>
          </ac:picMkLst>
        </pc:picChg>
        <pc:picChg chg="add del">
          <ac:chgData name="Strunk, Chad" userId="a88b265f-518e-4a0c-bcfe-cd889bb586f4" providerId="ADAL" clId="{F838294F-3378-4583-8681-289BD3580295}" dt="2018-09-25T00:19:31.076" v="5726" actId="26606"/>
          <ac:picMkLst>
            <pc:docMk/>
            <pc:sldMk cId="941561648" sldId="302"/>
            <ac:picMk id="25" creationId="{AB505C00-F772-4ECE-8A8A-5AF26670E6AB}"/>
          </ac:picMkLst>
        </pc:picChg>
        <pc:cxnChg chg="add del">
          <ac:chgData name="Strunk, Chad" userId="a88b265f-518e-4a0c-bcfe-cd889bb586f4" providerId="ADAL" clId="{F838294F-3378-4583-8681-289BD3580295}" dt="2018-09-25T00:19:18.203" v="5720" actId="26606"/>
          <ac:cxnSpMkLst>
            <pc:docMk/>
            <pc:sldMk cId="941561648" sldId="302"/>
            <ac:cxnSpMk id="15" creationId="{2D72A2C9-F3CA-4216-8BAD-FA4C970C3C4E}"/>
          </ac:cxnSpMkLst>
        </pc:cxnChg>
        <pc:cxnChg chg="add del">
          <ac:chgData name="Strunk, Chad" userId="a88b265f-518e-4a0c-bcfe-cd889bb586f4" providerId="ADAL" clId="{F838294F-3378-4583-8681-289BD3580295}" dt="2018-09-25T12:45:11.659" v="5776" actId="26606"/>
          <ac:cxnSpMkLst>
            <pc:docMk/>
            <pc:sldMk cId="941561648" sldId="302"/>
            <ac:cxnSpMk id="30" creationId="{2D72A2C9-F3CA-4216-8BAD-FA4C970C3C4E}"/>
          </ac:cxnSpMkLst>
        </pc:cxnChg>
      </pc:sldChg>
      <pc:sldChg chg="addSp delSp modSp mod setBg">
        <pc:chgData name="Strunk, Chad" userId="a88b265f-518e-4a0c-bcfe-cd889bb586f4" providerId="ADAL" clId="{F838294F-3378-4583-8681-289BD3580295}" dt="2018-09-25T00:18:46.156" v="5716" actId="26606"/>
        <pc:sldMkLst>
          <pc:docMk/>
          <pc:sldMk cId="3825956129" sldId="306"/>
        </pc:sldMkLst>
        <pc:spChg chg="mod">
          <ac:chgData name="Strunk, Chad" userId="a88b265f-518e-4a0c-bcfe-cd889bb586f4" providerId="ADAL" clId="{F838294F-3378-4583-8681-289BD3580295}" dt="2018-09-25T00:18:46.156" v="5716" actId="26606"/>
          <ac:spMkLst>
            <pc:docMk/>
            <pc:sldMk cId="3825956129" sldId="306"/>
            <ac:spMk id="2" creationId="{59C0B395-90E7-4253-95C6-D70B2ADDB933}"/>
          </ac:spMkLst>
        </pc:spChg>
        <pc:spChg chg="del">
          <ac:chgData name="Strunk, Chad" userId="a88b265f-518e-4a0c-bcfe-cd889bb586f4" providerId="ADAL" clId="{F838294F-3378-4583-8681-289BD3580295}" dt="2018-09-24T01:43:52.584" v="4428" actId="20577"/>
          <ac:spMkLst>
            <pc:docMk/>
            <pc:sldMk cId="3825956129" sldId="306"/>
            <ac:spMk id="3" creationId="{2AEEC66D-7622-4E95-81EF-900AD1EB9658}"/>
          </ac:spMkLst>
        </pc:spChg>
        <pc:spChg chg="add del mod">
          <ac:chgData name="Strunk, Chad" userId="a88b265f-518e-4a0c-bcfe-cd889bb586f4" providerId="ADAL" clId="{F838294F-3378-4583-8681-289BD3580295}" dt="2018-09-24T01:46:29.878" v="4479" actId="20577"/>
          <ac:spMkLst>
            <pc:docMk/>
            <pc:sldMk cId="3825956129" sldId="306"/>
            <ac:spMk id="4" creationId="{C4DB3D8F-B4CE-48EB-8FED-A8CDB02E4D90}"/>
          </ac:spMkLst>
        </pc:spChg>
        <pc:spChg chg="add del mod">
          <ac:chgData name="Strunk, Chad" userId="a88b265f-518e-4a0c-bcfe-cd889bb586f4" providerId="ADAL" clId="{F838294F-3378-4583-8681-289BD3580295}" dt="2018-09-24T01:46:29.878" v="4479" actId="20577"/>
          <ac:spMkLst>
            <pc:docMk/>
            <pc:sldMk cId="3825956129" sldId="306"/>
            <ac:spMk id="5" creationId="{9E9E0153-B1DE-4C2C-941D-4F4A1EA82ACD}"/>
          </ac:spMkLst>
        </pc:spChg>
        <pc:spChg chg="add mod">
          <ac:chgData name="Strunk, Chad" userId="a88b265f-518e-4a0c-bcfe-cd889bb586f4" providerId="ADAL" clId="{F838294F-3378-4583-8681-289BD3580295}" dt="2018-09-24T01:49:06.234" v="4599" actId="20577"/>
          <ac:spMkLst>
            <pc:docMk/>
            <pc:sldMk cId="3825956129" sldId="306"/>
            <ac:spMk id="6" creationId="{8838766B-F410-4C32-90E3-81950228AF39}"/>
          </ac:spMkLst>
        </pc:spChg>
        <pc:spChg chg="add del">
          <ac:chgData name="Strunk, Chad" userId="a88b265f-518e-4a0c-bcfe-cd889bb586f4" providerId="ADAL" clId="{F838294F-3378-4583-8681-289BD3580295}" dt="2018-09-25T00:18:40.209" v="5711" actId="26606"/>
          <ac:spMkLst>
            <pc:docMk/>
            <pc:sldMk cId="3825956129" sldId="306"/>
            <ac:spMk id="8" creationId="{6753252F-4873-4F63-801D-CC719279A7D5}"/>
          </ac:spMkLst>
        </pc:spChg>
        <pc:spChg chg="add del">
          <ac:chgData name="Strunk, Chad" userId="a88b265f-518e-4a0c-bcfe-cd889bb586f4" providerId="ADAL" clId="{F838294F-3378-4583-8681-289BD3580295}" dt="2018-09-25T00:18:40.209" v="5711" actId="26606"/>
          <ac:spMkLst>
            <pc:docMk/>
            <pc:sldMk cId="3825956129" sldId="306"/>
            <ac:spMk id="10" creationId="{047C8CCB-F95D-4249-92DD-651249D3535A}"/>
          </ac:spMkLst>
        </pc:spChg>
        <pc:spChg chg="add del">
          <ac:chgData name="Strunk, Chad" userId="a88b265f-518e-4a0c-bcfe-cd889bb586f4" providerId="ADAL" clId="{F838294F-3378-4583-8681-289BD3580295}" dt="2018-09-25T00:18:44.084" v="5713" actId="26606"/>
          <ac:spMkLst>
            <pc:docMk/>
            <pc:sldMk cId="3825956129" sldId="306"/>
            <ac:spMk id="12" creationId="{6753252F-4873-4F63-801D-CC719279A7D5}"/>
          </ac:spMkLst>
        </pc:spChg>
        <pc:spChg chg="add del">
          <ac:chgData name="Strunk, Chad" userId="a88b265f-518e-4a0c-bcfe-cd889bb586f4" providerId="ADAL" clId="{F838294F-3378-4583-8681-289BD3580295}" dt="2018-09-25T00:18:44.084" v="5713" actId="26606"/>
          <ac:spMkLst>
            <pc:docMk/>
            <pc:sldMk cId="3825956129" sldId="306"/>
            <ac:spMk id="13" creationId="{047C8CCB-F95D-4249-92DD-651249D3535A}"/>
          </ac:spMkLst>
        </pc:spChg>
        <pc:spChg chg="add del">
          <ac:chgData name="Strunk, Chad" userId="a88b265f-518e-4a0c-bcfe-cd889bb586f4" providerId="ADAL" clId="{F838294F-3378-4583-8681-289BD3580295}" dt="2018-09-25T00:18:46.123" v="5715" actId="26606"/>
          <ac:spMkLst>
            <pc:docMk/>
            <pc:sldMk cId="3825956129" sldId="306"/>
            <ac:spMk id="15" creationId="{6753252F-4873-4F63-801D-CC719279A7D5}"/>
          </ac:spMkLst>
        </pc:spChg>
        <pc:spChg chg="add del">
          <ac:chgData name="Strunk, Chad" userId="a88b265f-518e-4a0c-bcfe-cd889bb586f4" providerId="ADAL" clId="{F838294F-3378-4583-8681-289BD3580295}" dt="2018-09-25T00:18:46.123" v="5715" actId="26606"/>
          <ac:spMkLst>
            <pc:docMk/>
            <pc:sldMk cId="3825956129" sldId="306"/>
            <ac:spMk id="16" creationId="{047C8CCB-F95D-4249-92DD-651249D3535A}"/>
          </ac:spMkLst>
        </pc:spChg>
        <pc:spChg chg="add">
          <ac:chgData name="Strunk, Chad" userId="a88b265f-518e-4a0c-bcfe-cd889bb586f4" providerId="ADAL" clId="{F838294F-3378-4583-8681-289BD3580295}" dt="2018-09-25T00:18:46.156" v="5716" actId="26606"/>
          <ac:spMkLst>
            <pc:docMk/>
            <pc:sldMk cId="3825956129" sldId="306"/>
            <ac:spMk id="18" creationId="{6753252F-4873-4F63-801D-CC719279A7D5}"/>
          </ac:spMkLst>
        </pc:spChg>
        <pc:spChg chg="add">
          <ac:chgData name="Strunk, Chad" userId="a88b265f-518e-4a0c-bcfe-cd889bb586f4" providerId="ADAL" clId="{F838294F-3378-4583-8681-289BD3580295}" dt="2018-09-25T00:18:46.156" v="5716" actId="26606"/>
          <ac:spMkLst>
            <pc:docMk/>
            <pc:sldMk cId="3825956129" sldId="306"/>
            <ac:spMk id="19" creationId="{047C8CCB-F95D-4249-92DD-651249D3535A}"/>
          </ac:spMkLst>
        </pc:spChg>
        <pc:graphicFrameChg chg="add del">
          <ac:chgData name="Strunk, Chad" userId="a88b265f-518e-4a0c-bcfe-cd889bb586f4" providerId="ADAL" clId="{F838294F-3378-4583-8681-289BD3580295}" dt="2018-09-25T00:18:46.123" v="5715" actId="26606"/>
          <ac:graphicFrameMkLst>
            <pc:docMk/>
            <pc:sldMk cId="3825956129" sldId="306"/>
            <ac:graphicFrameMk id="3" creationId="{00000000-0000-0000-0000-000000000000}"/>
          </ac:graphicFrameMkLst>
        </pc:graphicFrameChg>
      </pc:sldChg>
      <pc:sldChg chg="addSp delSp modSp mod setBg">
        <pc:chgData name="Strunk, Chad" userId="a88b265f-518e-4a0c-bcfe-cd889bb586f4" providerId="ADAL" clId="{F838294F-3378-4583-8681-289BD3580295}" dt="2018-09-21T21:57:10.264" v="1298" actId="26606"/>
        <pc:sldMkLst>
          <pc:docMk/>
          <pc:sldMk cId="3537151491" sldId="313"/>
        </pc:sldMkLst>
        <pc:spChg chg="mod">
          <ac:chgData name="Strunk, Chad" userId="a88b265f-518e-4a0c-bcfe-cd889bb586f4" providerId="ADAL" clId="{F838294F-3378-4583-8681-289BD3580295}" dt="2018-09-21T21:57:10.264" v="1298" actId="26606"/>
          <ac:spMkLst>
            <pc:docMk/>
            <pc:sldMk cId="3537151491" sldId="313"/>
            <ac:spMk id="2" creationId="{417CA651-BC47-4DD5-B72F-A21FD280CC10}"/>
          </ac:spMkLst>
        </pc:spChg>
        <pc:spChg chg="del mod">
          <ac:chgData name="Strunk, Chad" userId="a88b265f-518e-4a0c-bcfe-cd889bb586f4" providerId="ADAL" clId="{F838294F-3378-4583-8681-289BD3580295}" dt="2018-09-21T21:56:18.585" v="1295" actId="26606"/>
          <ac:spMkLst>
            <pc:docMk/>
            <pc:sldMk cId="3537151491" sldId="313"/>
            <ac:spMk id="6" creationId="{86F5ECFC-5864-4CED-B6BD-1FC8C95FE14E}"/>
          </ac:spMkLst>
        </pc:spChg>
        <pc:spChg chg="add del">
          <ac:chgData name="Strunk, Chad" userId="a88b265f-518e-4a0c-bcfe-cd889bb586f4" providerId="ADAL" clId="{F838294F-3378-4583-8681-289BD3580295}" dt="2018-09-21T21:57:10.264" v="1298" actId="26606"/>
          <ac:spMkLst>
            <pc:docMk/>
            <pc:sldMk cId="3537151491" sldId="313"/>
            <ac:spMk id="10" creationId="{46C2E80F-49A6-4372-B103-219D417A55ED}"/>
          </ac:spMkLst>
        </pc:spChg>
        <pc:spChg chg="add">
          <ac:chgData name="Strunk, Chad" userId="a88b265f-518e-4a0c-bcfe-cd889bb586f4" providerId="ADAL" clId="{F838294F-3378-4583-8681-289BD3580295}" dt="2018-09-21T21:57:10.264" v="1298" actId="26606"/>
          <ac:spMkLst>
            <pc:docMk/>
            <pc:sldMk cId="3537151491" sldId="313"/>
            <ac:spMk id="15" creationId="{96918796-2918-40D6-BE3A-4600C47FCD42}"/>
          </ac:spMkLst>
        </pc:spChg>
        <pc:graphicFrameChg chg="add mod modGraphic">
          <ac:chgData name="Strunk, Chad" userId="a88b265f-518e-4a0c-bcfe-cd889bb586f4" providerId="ADAL" clId="{F838294F-3378-4583-8681-289BD3580295}" dt="2018-09-21T21:57:10.264" v="1298" actId="26606"/>
          <ac:graphicFrameMkLst>
            <pc:docMk/>
            <pc:sldMk cId="3537151491" sldId="313"/>
            <ac:graphicFrameMk id="5" creationId="{CCB7F9F8-74C5-4B9C-B238-53D455F844C1}"/>
          </ac:graphicFrameMkLst>
        </pc:graphicFrameChg>
      </pc:sldChg>
      <pc:sldChg chg="addSp delSp modSp mod setBg setClrOvrMap delDesignElem">
        <pc:chgData name="Strunk, Chad" userId="a88b265f-518e-4a0c-bcfe-cd889bb586f4" providerId="ADAL" clId="{F838294F-3378-4583-8681-289BD3580295}" dt="2018-09-21T21:55:14.334" v="1272" actId="27614"/>
        <pc:sldMkLst>
          <pc:docMk/>
          <pc:sldMk cId="2491181395" sldId="314"/>
        </pc:sldMkLst>
        <pc:spChg chg="mod ord">
          <ac:chgData name="Strunk, Chad" userId="a88b265f-518e-4a0c-bcfe-cd889bb586f4" providerId="ADAL" clId="{F838294F-3378-4583-8681-289BD3580295}" dt="2018-09-21T21:53:10.086" v="1270" actId="26606"/>
          <ac:spMkLst>
            <pc:docMk/>
            <pc:sldMk cId="2491181395" sldId="314"/>
            <ac:spMk id="2" creationId="{8B518E97-037D-4C68-99E0-11B3CD5DC7C4}"/>
          </ac:spMkLst>
        </pc:spChg>
        <pc:spChg chg="mod ord">
          <ac:chgData name="Strunk, Chad" userId="a88b265f-518e-4a0c-bcfe-cd889bb586f4" providerId="ADAL" clId="{F838294F-3378-4583-8681-289BD3580295}" dt="2018-09-21T21:53:10.086" v="1270" actId="26606"/>
          <ac:spMkLst>
            <pc:docMk/>
            <pc:sldMk cId="2491181395" sldId="314"/>
            <ac:spMk id="5" creationId="{89FAF98A-2EF1-4E37-975F-59654FB9B66C}"/>
          </ac:spMkLst>
        </pc:spChg>
        <pc:spChg chg="add del">
          <ac:chgData name="Strunk, Chad" userId="a88b265f-518e-4a0c-bcfe-cd889bb586f4" providerId="ADAL" clId="{F838294F-3378-4583-8681-289BD3580295}" dt="2018-09-21T21:51:41.785" v="1260" actId="26606"/>
          <ac:spMkLst>
            <pc:docMk/>
            <pc:sldMk cId="2491181395" sldId="314"/>
            <ac:spMk id="9" creationId="{867D4867-5BA7-4462-B2F6-A23F4A622AA7}"/>
          </ac:spMkLst>
        </pc:spChg>
        <pc:spChg chg="add del">
          <ac:chgData name="Strunk, Chad" userId="a88b265f-518e-4a0c-bcfe-cd889bb586f4" providerId="ADAL" clId="{F838294F-3378-4583-8681-289BD3580295}" dt="2018-09-21T21:53:10.086" v="1270" actId="26606"/>
          <ac:spMkLst>
            <pc:docMk/>
            <pc:sldMk cId="2491181395" sldId="314"/>
            <ac:spMk id="11" creationId="{4038CB10-1F5C-4D54-9DF7-12586DE5B007}"/>
          </ac:spMkLst>
        </pc:spChg>
        <pc:spChg chg="add del">
          <ac:chgData name="Strunk, Chad" userId="a88b265f-518e-4a0c-bcfe-cd889bb586f4" providerId="ADAL" clId="{F838294F-3378-4583-8681-289BD3580295}" dt="2018-09-21T21:49:44.246" v="1173" actId="26606"/>
          <ac:spMkLst>
            <pc:docMk/>
            <pc:sldMk cId="2491181395" sldId="314"/>
            <ac:spMk id="12" creationId="{4038CB10-1F5C-4D54-9DF7-12586DE5B007}"/>
          </ac:spMkLst>
        </pc:spChg>
        <pc:spChg chg="add del">
          <ac:chgData name="Strunk, Chad" userId="a88b265f-518e-4a0c-bcfe-cd889bb586f4" providerId="ADAL" clId="{F838294F-3378-4583-8681-289BD3580295}" dt="2018-09-21T21:53:10.086" v="1270" actId="26606"/>
          <ac:spMkLst>
            <pc:docMk/>
            <pc:sldMk cId="2491181395" sldId="314"/>
            <ac:spMk id="13" creationId="{73ED6512-6858-4552-B699-9A97FE9A4EA2}"/>
          </ac:spMkLst>
        </pc:spChg>
        <pc:spChg chg="add del">
          <ac:chgData name="Strunk, Chad" userId="a88b265f-518e-4a0c-bcfe-cd889bb586f4" providerId="ADAL" clId="{F838294F-3378-4583-8681-289BD3580295}" dt="2018-09-21T21:49:44.246" v="1173" actId="26606"/>
          <ac:spMkLst>
            <pc:docMk/>
            <pc:sldMk cId="2491181395" sldId="314"/>
            <ac:spMk id="14" creationId="{73ED6512-6858-4552-B699-9A97FE9A4EA2}"/>
          </ac:spMkLst>
        </pc:spChg>
        <pc:spChg chg="add del">
          <ac:chgData name="Strunk, Chad" userId="a88b265f-518e-4a0c-bcfe-cd889bb586f4" providerId="ADAL" clId="{F838294F-3378-4583-8681-289BD3580295}" dt="2018-09-21T21:49:52.619" v="1175" actId="26606"/>
          <ac:spMkLst>
            <pc:docMk/>
            <pc:sldMk cId="2491181395" sldId="314"/>
            <ac:spMk id="16" creationId="{3CD9DF72-87A3-404E-A828-84CBF11A8303}"/>
          </ac:spMkLst>
        </pc:spChg>
        <pc:spChg chg="add del">
          <ac:chgData name="Strunk, Chad" userId="a88b265f-518e-4a0c-bcfe-cd889bb586f4" providerId="ADAL" clId="{F838294F-3378-4583-8681-289BD3580295}" dt="2018-09-21T21:53:06.854" v="1267" actId="26606"/>
          <ac:spMkLst>
            <pc:docMk/>
            <pc:sldMk cId="2491181395" sldId="314"/>
            <ac:spMk id="18" creationId="{867D4867-5BA7-4462-B2F6-A23F4A622AA7}"/>
          </ac:spMkLst>
        </pc:spChg>
        <pc:spChg chg="add del">
          <ac:chgData name="Strunk, Chad" userId="a88b265f-518e-4a0c-bcfe-cd889bb586f4" providerId="ADAL" clId="{F838294F-3378-4583-8681-289BD3580295}" dt="2018-09-21T21:49:54.465" v="1177" actId="26606"/>
          <ac:spMkLst>
            <pc:docMk/>
            <pc:sldMk cId="2491181395" sldId="314"/>
            <ac:spMk id="19" creationId="{577D1452-F0B7-431E-9A24-D3F7103D8510}"/>
          </ac:spMkLst>
        </pc:spChg>
        <pc:spChg chg="add del">
          <ac:chgData name="Strunk, Chad" userId="a88b265f-518e-4a0c-bcfe-cd889bb586f4" providerId="ADAL" clId="{F838294F-3378-4583-8681-289BD3580295}" dt="2018-09-21T21:49:54.465" v="1177" actId="26606"/>
          <ac:spMkLst>
            <pc:docMk/>
            <pc:sldMk cId="2491181395" sldId="314"/>
            <ac:spMk id="20" creationId="{A660F4F9-5DF5-4F15-BE6A-CD8648BB1148}"/>
          </ac:spMkLst>
        </pc:spChg>
        <pc:spChg chg="add del">
          <ac:chgData name="Strunk, Chad" userId="a88b265f-518e-4a0c-bcfe-cd889bb586f4" providerId="ADAL" clId="{F838294F-3378-4583-8681-289BD3580295}" dt="2018-09-21T21:53:10.076" v="1269" actId="26606"/>
          <ac:spMkLst>
            <pc:docMk/>
            <pc:sldMk cId="2491181395" sldId="314"/>
            <ac:spMk id="21" creationId="{CF62D2A7-8207-488C-9F46-316BA81A16C8}"/>
          </ac:spMkLst>
        </pc:spChg>
        <pc:spChg chg="add">
          <ac:chgData name="Strunk, Chad" userId="a88b265f-518e-4a0c-bcfe-cd889bb586f4" providerId="ADAL" clId="{F838294F-3378-4583-8681-289BD3580295}" dt="2018-09-21T21:53:10.086" v="1270" actId="26606"/>
          <ac:spMkLst>
            <pc:docMk/>
            <pc:sldMk cId="2491181395" sldId="314"/>
            <ac:spMk id="24" creationId="{569C1A01-6FB5-43CE-ADCC-936728ACAC0D}"/>
          </ac:spMkLst>
        </pc:spChg>
        <pc:picChg chg="mod ord">
          <ac:chgData name="Strunk, Chad" userId="a88b265f-518e-4a0c-bcfe-cd889bb586f4" providerId="ADAL" clId="{F838294F-3378-4583-8681-289BD3580295}" dt="2018-09-21T21:55:14.334" v="1272" actId="27614"/>
          <ac:picMkLst>
            <pc:docMk/>
            <pc:sldMk cId="2491181395" sldId="314"/>
            <ac:picMk id="7" creationId="{C751CA1F-E807-47FB-992A-DDD073204DD2}"/>
          </ac:picMkLst>
        </pc:picChg>
        <pc:picChg chg="add">
          <ac:chgData name="Strunk, Chad" userId="a88b265f-518e-4a0c-bcfe-cd889bb586f4" providerId="ADAL" clId="{F838294F-3378-4583-8681-289BD3580295}" dt="2018-09-21T21:53:10.086" v="1270" actId="26606"/>
          <ac:picMkLst>
            <pc:docMk/>
            <pc:sldMk cId="2491181395" sldId="314"/>
            <ac:picMk id="23" creationId="{EE09A529-E47C-4634-BB98-0A9526C372B4}"/>
          </ac:picMkLst>
        </pc:picChg>
        <pc:cxnChg chg="add del">
          <ac:chgData name="Strunk, Chad" userId="a88b265f-518e-4a0c-bcfe-cd889bb586f4" providerId="ADAL" clId="{F838294F-3378-4583-8681-289BD3580295}" dt="2018-09-21T21:49:52.619" v="1175" actId="26606"/>
          <ac:cxnSpMkLst>
            <pc:docMk/>
            <pc:sldMk cId="2491181395" sldId="314"/>
            <ac:cxnSpMk id="17" creationId="{20E3A342-4D61-4E3F-AF90-1AB42AEB96CC}"/>
          </ac:cxnSpMkLst>
        </pc:cxnChg>
      </pc:sldChg>
      <pc:sldChg chg="modSp add">
        <pc:chgData name="Strunk, Chad" userId="a88b265f-518e-4a0c-bcfe-cd889bb586f4" providerId="ADAL" clId="{F838294F-3378-4583-8681-289BD3580295}" dt="2018-09-21T20:51:47.229" v="129" actId="20577"/>
        <pc:sldMkLst>
          <pc:docMk/>
          <pc:sldMk cId="3975918549" sldId="315"/>
        </pc:sldMkLst>
        <pc:spChg chg="mod">
          <ac:chgData name="Strunk, Chad" userId="a88b265f-518e-4a0c-bcfe-cd889bb586f4" providerId="ADAL" clId="{F838294F-3378-4583-8681-289BD3580295}" dt="2018-09-21T20:51:47.229" v="129" actId="20577"/>
          <ac:spMkLst>
            <pc:docMk/>
            <pc:sldMk cId="3975918549" sldId="315"/>
            <ac:spMk id="2" creationId="{D26360B7-B56A-49C8-9547-994578A3555C}"/>
          </ac:spMkLst>
        </pc:spChg>
      </pc:sldChg>
      <pc:sldChg chg="addSp delSp modSp add mod setBg modNotesTx">
        <pc:chgData name="Strunk, Chad" userId="a88b265f-518e-4a0c-bcfe-cd889bb586f4" providerId="ADAL" clId="{F838294F-3378-4583-8681-289BD3580295}" dt="2018-09-21T21:58:14.882" v="1301" actId="26606"/>
        <pc:sldMkLst>
          <pc:docMk/>
          <pc:sldMk cId="1681140804" sldId="316"/>
        </pc:sldMkLst>
        <pc:spChg chg="mod">
          <ac:chgData name="Strunk, Chad" userId="a88b265f-518e-4a0c-bcfe-cd889bb586f4" providerId="ADAL" clId="{F838294F-3378-4583-8681-289BD3580295}" dt="2018-09-21T21:58:14.882" v="1301" actId="26606"/>
          <ac:spMkLst>
            <pc:docMk/>
            <pc:sldMk cId="1681140804" sldId="316"/>
            <ac:spMk id="2" creationId="{8F344163-9FB9-4282-8C51-62B9BAE8CA34}"/>
          </ac:spMkLst>
        </pc:spChg>
        <pc:spChg chg="add del">
          <ac:chgData name="Strunk, Chad" userId="a88b265f-518e-4a0c-bcfe-cd889bb586f4" providerId="ADAL" clId="{F838294F-3378-4583-8681-289BD3580295}" dt="2018-09-21T21:58:14.861" v="1300" actId="26606"/>
          <ac:spMkLst>
            <pc:docMk/>
            <pc:sldMk cId="1681140804" sldId="316"/>
            <ac:spMk id="10" creationId="{46C2E80F-49A6-4372-B103-219D417A55ED}"/>
          </ac:spMkLst>
        </pc:spChg>
        <pc:spChg chg="add">
          <ac:chgData name="Strunk, Chad" userId="a88b265f-518e-4a0c-bcfe-cd889bb586f4" providerId="ADAL" clId="{F838294F-3378-4583-8681-289BD3580295}" dt="2018-09-21T21:58:14.882" v="1301" actId="26606"/>
          <ac:spMkLst>
            <pc:docMk/>
            <pc:sldMk cId="1681140804" sldId="316"/>
            <ac:spMk id="12" creationId="{A5711A0E-A428-4ED1-96CB-33D69FD842E4}"/>
          </ac:spMkLst>
        </pc:spChg>
        <pc:spChg chg="add del mod">
          <ac:chgData name="Strunk, Chad" userId="a88b265f-518e-4a0c-bcfe-cd889bb586f4" providerId="ADAL" clId="{F838294F-3378-4583-8681-289BD3580295}" dt="2018-09-21T21:58:14.882" v="1301" actId="26606"/>
          <ac:spMkLst>
            <pc:docMk/>
            <pc:sldMk cId="1681140804" sldId="316"/>
            <ac:spMk id="14" creationId="{51BE2BEC-BF56-449F-BEA0-D40F763D4AC8}"/>
          </ac:spMkLst>
        </pc:spChg>
        <pc:graphicFrameChg chg="add del">
          <ac:chgData name="Strunk, Chad" userId="a88b265f-518e-4a0c-bcfe-cd889bb586f4" providerId="ADAL" clId="{F838294F-3378-4583-8681-289BD3580295}" dt="2018-09-21T21:58:14.861" v="1300" actId="26606"/>
          <ac:graphicFrameMkLst>
            <pc:docMk/>
            <pc:sldMk cId="1681140804" sldId="316"/>
            <ac:graphicFrameMk id="5" creationId="{B7604D84-5640-4D2A-95CD-4F7DE56F847B}"/>
          </ac:graphicFrameMkLst>
        </pc:graphicFrameChg>
        <pc:graphicFrameChg chg="add">
          <ac:chgData name="Strunk, Chad" userId="a88b265f-518e-4a0c-bcfe-cd889bb586f4" providerId="ADAL" clId="{F838294F-3378-4583-8681-289BD3580295}" dt="2018-09-21T21:58:14.882" v="1301" actId="26606"/>
          <ac:graphicFrameMkLst>
            <pc:docMk/>
            <pc:sldMk cId="1681140804" sldId="316"/>
            <ac:graphicFrameMk id="13" creationId="{04CBF2EA-0B46-4241-8FC3-5C229E731E66}"/>
          </ac:graphicFrameMkLst>
        </pc:graphicFrameChg>
      </pc:sldChg>
      <pc:sldChg chg="addSp delSp modSp add mod setBg modNotes modNotesTx">
        <pc:chgData name="Strunk, Chad" userId="a88b265f-518e-4a0c-bcfe-cd889bb586f4" providerId="ADAL" clId="{F838294F-3378-4583-8681-289BD3580295}" dt="2018-09-21T21:48:03.890" v="1171" actId="313"/>
        <pc:sldMkLst>
          <pc:docMk/>
          <pc:sldMk cId="2519938706" sldId="317"/>
        </pc:sldMkLst>
        <pc:spChg chg="del mod">
          <ac:chgData name="Strunk, Chad" userId="a88b265f-518e-4a0c-bcfe-cd889bb586f4" providerId="ADAL" clId="{F838294F-3378-4583-8681-289BD3580295}" dt="2018-09-21T21:02:48.934" v="481" actId="478"/>
          <ac:spMkLst>
            <pc:docMk/>
            <pc:sldMk cId="2519938706" sldId="317"/>
            <ac:spMk id="2" creationId="{A8EBEFA0-EF78-4138-962E-E31EC87D0632}"/>
          </ac:spMkLst>
        </pc:spChg>
        <pc:spChg chg="del">
          <ac:chgData name="Strunk, Chad" userId="a88b265f-518e-4a0c-bcfe-cd889bb586f4" providerId="ADAL" clId="{F838294F-3378-4583-8681-289BD3580295}" dt="2018-09-21T21:01:43.334" v="445" actId="313"/>
          <ac:spMkLst>
            <pc:docMk/>
            <pc:sldMk cId="2519938706" sldId="317"/>
            <ac:spMk id="3" creationId="{7B88C343-353E-4DE0-AD32-103505C36396}"/>
          </ac:spMkLst>
        </pc:spChg>
        <pc:spChg chg="add del mod">
          <ac:chgData name="Strunk, Chad" userId="a88b265f-518e-4a0c-bcfe-cd889bb586f4" providerId="ADAL" clId="{F838294F-3378-4583-8681-289BD3580295}" dt="2018-09-21T21:05:51.840" v="494" actId="478"/>
          <ac:spMkLst>
            <pc:docMk/>
            <pc:sldMk cId="2519938706" sldId="317"/>
            <ac:spMk id="6" creationId="{05C1159D-61DE-443E-B346-EC22054BE8B9}"/>
          </ac:spMkLst>
        </pc:spChg>
        <pc:graphicFrameChg chg="add mod modGraphic">
          <ac:chgData name="Strunk, Chad" userId="a88b265f-518e-4a0c-bcfe-cd889bb586f4" providerId="ADAL" clId="{F838294F-3378-4583-8681-289BD3580295}" dt="2018-09-21T21:48:03.890" v="1171" actId="313"/>
          <ac:graphicFrameMkLst>
            <pc:docMk/>
            <pc:sldMk cId="2519938706" sldId="317"/>
            <ac:graphicFrameMk id="4" creationId="{B9A39A80-2B08-4DD3-9A4D-064910AE3AED}"/>
          </ac:graphicFrameMkLst>
        </pc:graphicFrameChg>
      </pc:sldChg>
      <pc:sldChg chg="addSp modSp add mod setBg">
        <pc:chgData name="Strunk, Chad" userId="a88b265f-518e-4a0c-bcfe-cd889bb586f4" providerId="ADAL" clId="{F838294F-3378-4583-8681-289BD3580295}" dt="2018-09-25T00:11:40.898" v="5699" actId="26606"/>
        <pc:sldMkLst>
          <pc:docMk/>
          <pc:sldMk cId="1582720252" sldId="318"/>
        </pc:sldMkLst>
        <pc:spChg chg="mod">
          <ac:chgData name="Strunk, Chad" userId="a88b265f-518e-4a0c-bcfe-cd889bb586f4" providerId="ADAL" clId="{F838294F-3378-4583-8681-289BD3580295}" dt="2018-09-25T00:11:40.898" v="5699" actId="26606"/>
          <ac:spMkLst>
            <pc:docMk/>
            <pc:sldMk cId="1582720252" sldId="318"/>
            <ac:spMk id="2" creationId="{9FBBC8AF-B353-4DD0-B49E-AEE19D47F4E4}"/>
          </ac:spMkLst>
        </pc:spChg>
        <pc:spChg chg="mod">
          <ac:chgData name="Strunk, Chad" userId="a88b265f-518e-4a0c-bcfe-cd889bb586f4" providerId="ADAL" clId="{F838294F-3378-4583-8681-289BD3580295}" dt="2018-09-25T00:11:40.898" v="5699" actId="26606"/>
          <ac:spMkLst>
            <pc:docMk/>
            <pc:sldMk cId="1582720252" sldId="318"/>
            <ac:spMk id="6" creationId="{00000000-0000-0000-0000-000000000000}"/>
          </ac:spMkLst>
        </pc:spChg>
        <pc:spChg chg="add">
          <ac:chgData name="Strunk, Chad" userId="a88b265f-518e-4a0c-bcfe-cd889bb586f4" providerId="ADAL" clId="{F838294F-3378-4583-8681-289BD3580295}" dt="2018-09-25T00:11:40.898" v="5699" actId="26606"/>
          <ac:spMkLst>
            <pc:docMk/>
            <pc:sldMk cId="1582720252" sldId="318"/>
            <ac:spMk id="12" creationId="{42A5316D-ED2F-4F89-B4B4-8D9240B1A348}"/>
          </ac:spMkLst>
        </pc:spChg>
        <pc:picChg chg="mod">
          <ac:chgData name="Strunk, Chad" userId="a88b265f-518e-4a0c-bcfe-cd889bb586f4" providerId="ADAL" clId="{F838294F-3378-4583-8681-289BD3580295}" dt="2018-09-25T00:11:40.898" v="5699" actId="26606"/>
          <ac:picMkLst>
            <pc:docMk/>
            <pc:sldMk cId="1582720252" sldId="318"/>
            <ac:picMk id="7" creationId="{00000000-0000-0000-0000-000000000000}"/>
          </ac:picMkLst>
        </pc:picChg>
      </pc:sldChg>
      <pc:sldChg chg="modSp add">
        <pc:chgData name="Strunk, Chad" userId="a88b265f-518e-4a0c-bcfe-cd889bb586f4" providerId="ADAL" clId="{F838294F-3378-4583-8681-289BD3580295}" dt="2018-09-22T14:28:13.723" v="1344" actId="20577"/>
        <pc:sldMkLst>
          <pc:docMk/>
          <pc:sldMk cId="1310667945" sldId="319"/>
        </pc:sldMkLst>
        <pc:spChg chg="mod">
          <ac:chgData name="Strunk, Chad" userId="a88b265f-518e-4a0c-bcfe-cd889bb586f4" providerId="ADAL" clId="{F838294F-3378-4583-8681-289BD3580295}" dt="2018-09-22T14:28:13.723" v="1344" actId="20577"/>
          <ac:spMkLst>
            <pc:docMk/>
            <pc:sldMk cId="1310667945" sldId="319"/>
            <ac:spMk id="2" creationId="{143D088C-B820-4CEA-AE66-1D3F3A4A4782}"/>
          </ac:spMkLst>
        </pc:spChg>
      </pc:sldChg>
      <pc:sldChg chg="addSp delSp modSp add mod setBg setClrOvrMap">
        <pc:chgData name="Strunk, Chad" userId="a88b265f-518e-4a0c-bcfe-cd889bb586f4" providerId="ADAL" clId="{F838294F-3378-4583-8681-289BD3580295}" dt="2018-09-25T12:46:32.637" v="5830" actId="20577"/>
        <pc:sldMkLst>
          <pc:docMk/>
          <pc:sldMk cId="2271374235" sldId="320"/>
        </pc:sldMkLst>
        <pc:spChg chg="mod">
          <ac:chgData name="Strunk, Chad" userId="a88b265f-518e-4a0c-bcfe-cd889bb586f4" providerId="ADAL" clId="{F838294F-3378-4583-8681-289BD3580295}" dt="2018-09-22T16:03:18.914" v="2184" actId="26606"/>
          <ac:spMkLst>
            <pc:docMk/>
            <pc:sldMk cId="2271374235" sldId="320"/>
            <ac:spMk id="2" creationId="{70321C95-915B-4238-B5B8-B257434D36E1}"/>
          </ac:spMkLst>
        </pc:spChg>
        <pc:spChg chg="mod">
          <ac:chgData name="Strunk, Chad" userId="a88b265f-518e-4a0c-bcfe-cd889bb586f4" providerId="ADAL" clId="{F838294F-3378-4583-8681-289BD3580295}" dt="2018-09-25T12:46:32.637" v="5830" actId="20577"/>
          <ac:spMkLst>
            <pc:docMk/>
            <pc:sldMk cId="2271374235" sldId="320"/>
            <ac:spMk id="3" creationId="{94FDA138-B583-4EB2-8D9E-3F74C7B9089F}"/>
          </ac:spMkLst>
        </pc:spChg>
        <pc:spChg chg="add del">
          <ac:chgData name="Strunk, Chad" userId="a88b265f-518e-4a0c-bcfe-cd889bb586f4" providerId="ADAL" clId="{F838294F-3378-4583-8681-289BD3580295}" dt="2018-09-22T16:03:18.906" v="2183" actId="26606"/>
          <ac:spMkLst>
            <pc:docMk/>
            <pc:sldMk cId="2271374235" sldId="320"/>
            <ac:spMk id="10" creationId="{E0D60ECE-8986-45DC-B7FE-EC7699B466B8}"/>
          </ac:spMkLst>
        </pc:spChg>
        <pc:spChg chg="add del">
          <ac:chgData name="Strunk, Chad" userId="a88b265f-518e-4a0c-bcfe-cd889bb586f4" providerId="ADAL" clId="{F838294F-3378-4583-8681-289BD3580295}" dt="2018-09-22T16:03:18.906" v="2183" actId="26606"/>
          <ac:spMkLst>
            <pc:docMk/>
            <pc:sldMk cId="2271374235" sldId="320"/>
            <ac:spMk id="12" creationId="{96964194-5878-40D2-8EC0-DDC58387FA56}"/>
          </ac:spMkLst>
        </pc:spChg>
        <pc:spChg chg="add">
          <ac:chgData name="Strunk, Chad" userId="a88b265f-518e-4a0c-bcfe-cd889bb586f4" providerId="ADAL" clId="{F838294F-3378-4583-8681-289BD3580295}" dt="2018-09-22T16:03:18.914" v="2184" actId="26606"/>
          <ac:spMkLst>
            <pc:docMk/>
            <pc:sldMk cId="2271374235" sldId="320"/>
            <ac:spMk id="14" creationId="{E0D60ECE-8986-45DC-B7FE-EC7699B466B8}"/>
          </ac:spMkLst>
        </pc:spChg>
        <pc:spChg chg="add">
          <ac:chgData name="Strunk, Chad" userId="a88b265f-518e-4a0c-bcfe-cd889bb586f4" providerId="ADAL" clId="{F838294F-3378-4583-8681-289BD3580295}" dt="2018-09-22T16:03:18.914" v="2184" actId="26606"/>
          <ac:spMkLst>
            <pc:docMk/>
            <pc:sldMk cId="2271374235" sldId="320"/>
            <ac:spMk id="15" creationId="{96964194-5878-40D2-8EC0-DDC58387FA56}"/>
          </ac:spMkLst>
        </pc:spChg>
        <pc:picChg chg="add del">
          <ac:chgData name="Strunk, Chad" userId="a88b265f-518e-4a0c-bcfe-cd889bb586f4" providerId="ADAL" clId="{F838294F-3378-4583-8681-289BD3580295}" dt="2018-09-22T16:03:18.906" v="2183" actId="26606"/>
          <ac:picMkLst>
            <pc:docMk/>
            <pc:sldMk cId="2271374235" sldId="320"/>
            <ac:picMk id="7" creationId="{3CDF0167-705C-4FDA-8DC7-57B20C69AD97}"/>
          </ac:picMkLst>
        </pc:picChg>
        <pc:picChg chg="add">
          <ac:chgData name="Strunk, Chad" userId="a88b265f-518e-4a0c-bcfe-cd889bb586f4" providerId="ADAL" clId="{F838294F-3378-4583-8681-289BD3580295}" dt="2018-09-22T16:03:18.914" v="2184" actId="26606"/>
          <ac:picMkLst>
            <pc:docMk/>
            <pc:sldMk cId="2271374235" sldId="320"/>
            <ac:picMk id="16" creationId="{5C6F841B-A57E-4436-B31F-F058A5B59659}"/>
          </ac:picMkLst>
        </pc:picChg>
      </pc:sldChg>
      <pc:sldChg chg="addSp modSp add mod setBg setClrOvrMap">
        <pc:chgData name="Strunk, Chad" userId="a88b265f-518e-4a0c-bcfe-cd889bb586f4" providerId="ADAL" clId="{F838294F-3378-4583-8681-289BD3580295}" dt="2018-09-22T16:07:37.668" v="2309" actId="207"/>
        <pc:sldMkLst>
          <pc:docMk/>
          <pc:sldMk cId="3734513756" sldId="321"/>
        </pc:sldMkLst>
        <pc:spChg chg="mod">
          <ac:chgData name="Strunk, Chad" userId="a88b265f-518e-4a0c-bcfe-cd889bb586f4" providerId="ADAL" clId="{F838294F-3378-4583-8681-289BD3580295}" dt="2018-09-22T16:05:57.344" v="2307" actId="26606"/>
          <ac:spMkLst>
            <pc:docMk/>
            <pc:sldMk cId="3734513756" sldId="321"/>
            <ac:spMk id="2" creationId="{33A795F7-E423-4F97-9362-A335DEF9E7C0}"/>
          </ac:spMkLst>
        </pc:spChg>
        <pc:spChg chg="mod">
          <ac:chgData name="Strunk, Chad" userId="a88b265f-518e-4a0c-bcfe-cd889bb586f4" providerId="ADAL" clId="{F838294F-3378-4583-8681-289BD3580295}" dt="2018-09-22T16:05:57.344" v="2307" actId="26606"/>
          <ac:spMkLst>
            <pc:docMk/>
            <pc:sldMk cId="3734513756" sldId="321"/>
            <ac:spMk id="3" creationId="{375044BB-294B-4F93-8448-AB8AB8E06CB7}"/>
          </ac:spMkLst>
        </pc:spChg>
        <pc:spChg chg="add">
          <ac:chgData name="Strunk, Chad" userId="a88b265f-518e-4a0c-bcfe-cd889bb586f4" providerId="ADAL" clId="{F838294F-3378-4583-8681-289BD3580295}" dt="2018-09-22T16:05:57.344" v="2307" actId="26606"/>
          <ac:spMkLst>
            <pc:docMk/>
            <pc:sldMk cId="3734513756" sldId="321"/>
            <ac:spMk id="10" creationId="{E0D60ECE-8986-45DC-B7FE-EC7699B466B8}"/>
          </ac:spMkLst>
        </pc:spChg>
        <pc:spChg chg="add">
          <ac:chgData name="Strunk, Chad" userId="a88b265f-518e-4a0c-bcfe-cd889bb586f4" providerId="ADAL" clId="{F838294F-3378-4583-8681-289BD3580295}" dt="2018-09-22T16:05:57.344" v="2307" actId="26606"/>
          <ac:spMkLst>
            <pc:docMk/>
            <pc:sldMk cId="3734513756" sldId="321"/>
            <ac:spMk id="12" creationId="{96964194-5878-40D2-8EC0-DDC58387FA56}"/>
          </ac:spMkLst>
        </pc:spChg>
        <pc:picChg chg="add mod">
          <ac:chgData name="Strunk, Chad" userId="a88b265f-518e-4a0c-bcfe-cd889bb586f4" providerId="ADAL" clId="{F838294F-3378-4583-8681-289BD3580295}" dt="2018-09-22T16:07:37.668" v="2309" actId="207"/>
          <ac:picMkLst>
            <pc:docMk/>
            <pc:sldMk cId="3734513756" sldId="321"/>
            <ac:picMk id="7" creationId="{AA67A21B-C3C4-4F5F-9E15-5DD2761E24D9}"/>
          </ac:picMkLst>
        </pc:picChg>
      </pc:sldChg>
      <pc:sldChg chg="addSp delSp modSp add mod setBg setClrOvrMap">
        <pc:chgData name="Strunk, Chad" userId="a88b265f-518e-4a0c-bcfe-cd889bb586f4" providerId="ADAL" clId="{F838294F-3378-4583-8681-289BD3580295}" dt="2018-09-24T01:54:08.091" v="4738" actId="20577"/>
        <pc:sldMkLst>
          <pc:docMk/>
          <pc:sldMk cId="3287057039" sldId="322"/>
        </pc:sldMkLst>
        <pc:spChg chg="mod">
          <ac:chgData name="Strunk, Chad" userId="a88b265f-518e-4a0c-bcfe-cd889bb586f4" providerId="ADAL" clId="{F838294F-3378-4583-8681-289BD3580295}" dt="2018-09-24T01:30:19.982" v="3779" actId="26606"/>
          <ac:spMkLst>
            <pc:docMk/>
            <pc:sldMk cId="3287057039" sldId="322"/>
            <ac:spMk id="2" creationId="{7FBFE487-6C98-4A55-B072-578BDB951923}"/>
          </ac:spMkLst>
        </pc:spChg>
        <pc:spChg chg="del">
          <ac:chgData name="Strunk, Chad" userId="a88b265f-518e-4a0c-bcfe-cd889bb586f4" providerId="ADAL" clId="{F838294F-3378-4583-8681-289BD3580295}" dt="2018-09-24T01:28:12.174" v="3623" actId="20577"/>
          <ac:spMkLst>
            <pc:docMk/>
            <pc:sldMk cId="3287057039" sldId="322"/>
            <ac:spMk id="3" creationId="{8D53482B-4AE0-4309-AA40-0C1B100EF25D}"/>
          </ac:spMkLst>
        </pc:spChg>
        <pc:spChg chg="add mod">
          <ac:chgData name="Strunk, Chad" userId="a88b265f-518e-4a0c-bcfe-cd889bb586f4" providerId="ADAL" clId="{F838294F-3378-4583-8681-289BD3580295}" dt="2018-09-24T01:54:08.091" v="4738" actId="20577"/>
          <ac:spMkLst>
            <pc:docMk/>
            <pc:sldMk cId="3287057039" sldId="322"/>
            <ac:spMk id="4" creationId="{02841E0F-2DDA-4DF4-BAF9-D36E8FA58AA2}"/>
          </ac:spMkLst>
        </pc:spChg>
        <pc:spChg chg="add">
          <ac:chgData name="Strunk, Chad" userId="a88b265f-518e-4a0c-bcfe-cd889bb586f4" providerId="ADAL" clId="{F838294F-3378-4583-8681-289BD3580295}" dt="2018-09-24T01:30:19.982" v="3779" actId="26606"/>
          <ac:spMkLst>
            <pc:docMk/>
            <pc:sldMk cId="3287057039" sldId="322"/>
            <ac:spMk id="11" creationId="{E0D60ECE-8986-45DC-B7FE-EC7699B466B8}"/>
          </ac:spMkLst>
        </pc:spChg>
        <pc:spChg chg="add">
          <ac:chgData name="Strunk, Chad" userId="a88b265f-518e-4a0c-bcfe-cd889bb586f4" providerId="ADAL" clId="{F838294F-3378-4583-8681-289BD3580295}" dt="2018-09-24T01:30:19.982" v="3779" actId="26606"/>
          <ac:spMkLst>
            <pc:docMk/>
            <pc:sldMk cId="3287057039" sldId="322"/>
            <ac:spMk id="13" creationId="{96964194-5878-40D2-8EC0-DDC58387FA56}"/>
          </ac:spMkLst>
        </pc:spChg>
        <pc:picChg chg="add mod">
          <ac:chgData name="Strunk, Chad" userId="a88b265f-518e-4a0c-bcfe-cd889bb586f4" providerId="ADAL" clId="{F838294F-3378-4583-8681-289BD3580295}" dt="2018-09-24T01:31:05.997" v="3781" actId="207"/>
          <ac:picMkLst>
            <pc:docMk/>
            <pc:sldMk cId="3287057039" sldId="322"/>
            <ac:picMk id="8" creationId="{B375E3B9-0944-47FD-B64D-D859E1FE5D35}"/>
          </ac:picMkLst>
        </pc:picChg>
      </pc:sldChg>
      <pc:sldChg chg="addSp delSp modSp add mod setBg">
        <pc:chgData name="Strunk, Chad" userId="a88b265f-518e-4a0c-bcfe-cd889bb586f4" providerId="ADAL" clId="{F838294F-3378-4583-8681-289BD3580295}" dt="2018-09-24T02:17:20.457" v="5285" actId="26606"/>
        <pc:sldMkLst>
          <pc:docMk/>
          <pc:sldMk cId="573246932" sldId="323"/>
        </pc:sldMkLst>
        <pc:spChg chg="mod">
          <ac:chgData name="Strunk, Chad" userId="a88b265f-518e-4a0c-bcfe-cd889bb586f4" providerId="ADAL" clId="{F838294F-3378-4583-8681-289BD3580295}" dt="2018-09-24T02:17:20.457" v="5285" actId="26606"/>
          <ac:spMkLst>
            <pc:docMk/>
            <pc:sldMk cId="573246932" sldId="323"/>
            <ac:spMk id="2" creationId="{F0A1C83D-9776-499A-B756-E689E67AC91D}"/>
          </ac:spMkLst>
        </pc:spChg>
        <pc:spChg chg="del">
          <ac:chgData name="Strunk, Chad" userId="a88b265f-518e-4a0c-bcfe-cd889bb586f4" providerId="ADAL" clId="{F838294F-3378-4583-8681-289BD3580295}" dt="2018-09-24T01:52:17.130" v="4629" actId="26606"/>
          <ac:spMkLst>
            <pc:docMk/>
            <pc:sldMk cId="573246932" sldId="323"/>
            <ac:spMk id="3" creationId="{14368E2E-443D-42D7-BDE4-088875064915}"/>
          </ac:spMkLst>
        </pc:spChg>
        <pc:spChg chg="del">
          <ac:chgData name="Strunk, Chad" userId="a88b265f-518e-4a0c-bcfe-cd889bb586f4" providerId="ADAL" clId="{F838294F-3378-4583-8681-289BD3580295}" dt="2018-09-24T01:52:33.515" v="4656" actId="26606"/>
          <ac:spMkLst>
            <pc:docMk/>
            <pc:sldMk cId="573246932" sldId="323"/>
            <ac:spMk id="4" creationId="{5CD31D11-4CE1-4635-9CD6-879511C83781}"/>
          </ac:spMkLst>
        </pc:spChg>
        <pc:spChg chg="add mod ord">
          <ac:chgData name="Strunk, Chad" userId="a88b265f-518e-4a0c-bcfe-cd889bb586f4" providerId="ADAL" clId="{F838294F-3378-4583-8681-289BD3580295}" dt="2018-09-24T02:17:20.457" v="5285" actId="26606"/>
          <ac:spMkLst>
            <pc:docMk/>
            <pc:sldMk cId="573246932" sldId="323"/>
            <ac:spMk id="11" creationId="{23F01917-EE16-41A2-AC75-14C25774EA1F}"/>
          </ac:spMkLst>
        </pc:spChg>
        <pc:spChg chg="add del">
          <ac:chgData name="Strunk, Chad" userId="a88b265f-518e-4a0c-bcfe-cd889bb586f4" providerId="ADAL" clId="{F838294F-3378-4583-8681-289BD3580295}" dt="2018-09-24T02:17:20.457" v="5285" actId="26606"/>
          <ac:spMkLst>
            <pc:docMk/>
            <pc:sldMk cId="573246932" sldId="323"/>
            <ac:spMk id="14" creationId="{E02F3C71-C981-4614-98EA-D6C494F8091E}"/>
          </ac:spMkLst>
        </pc:spChg>
        <pc:spChg chg="add">
          <ac:chgData name="Strunk, Chad" userId="a88b265f-518e-4a0c-bcfe-cd889bb586f4" providerId="ADAL" clId="{F838294F-3378-4583-8681-289BD3580295}" dt="2018-09-24T02:17:20.457" v="5285" actId="26606"/>
          <ac:spMkLst>
            <pc:docMk/>
            <pc:sldMk cId="573246932" sldId="323"/>
            <ac:spMk id="19" creationId="{99899462-FC16-43B0-966B-FCA263450716}"/>
          </ac:spMkLst>
        </pc:spChg>
        <pc:picChg chg="add mod">
          <ac:chgData name="Strunk, Chad" userId="a88b265f-518e-4a0c-bcfe-cd889bb586f4" providerId="ADAL" clId="{F838294F-3378-4583-8681-289BD3580295}" dt="2018-09-24T02:17:20.457" v="5285" actId="26606"/>
          <ac:picMkLst>
            <pc:docMk/>
            <pc:sldMk cId="573246932" sldId="323"/>
            <ac:picMk id="6" creationId="{A3AF067B-1E9D-4516-8D17-69C1FBBCE136}"/>
          </ac:picMkLst>
        </pc:picChg>
        <pc:picChg chg="add del mod">
          <ac:chgData name="Strunk, Chad" userId="a88b265f-518e-4a0c-bcfe-cd889bb586f4" providerId="ADAL" clId="{F838294F-3378-4583-8681-289BD3580295}" dt="2018-09-24T01:52:40.412" v="4657" actId="26606"/>
          <ac:picMkLst>
            <pc:docMk/>
            <pc:sldMk cId="573246932" sldId="323"/>
            <ac:picMk id="8" creationId="{1C258136-1219-4600-9907-6877256B20F8}"/>
          </ac:picMkLst>
        </pc:picChg>
        <pc:picChg chg="add mod ord">
          <ac:chgData name="Strunk, Chad" userId="a88b265f-518e-4a0c-bcfe-cd889bb586f4" providerId="ADAL" clId="{F838294F-3378-4583-8681-289BD3580295}" dt="2018-09-24T02:17:20.457" v="5285" actId="26606"/>
          <ac:picMkLst>
            <pc:docMk/>
            <pc:sldMk cId="573246932" sldId="323"/>
            <ac:picMk id="9" creationId="{1C258136-1219-4600-9907-6877256B20F8}"/>
          </ac:picMkLst>
        </pc:picChg>
        <pc:cxnChg chg="add">
          <ac:chgData name="Strunk, Chad" userId="a88b265f-518e-4a0c-bcfe-cd889bb586f4" providerId="ADAL" clId="{F838294F-3378-4583-8681-289BD3580295}" dt="2018-09-24T02:17:20.457" v="5285" actId="26606"/>
          <ac:cxnSpMkLst>
            <pc:docMk/>
            <pc:sldMk cId="573246932" sldId="323"/>
            <ac:cxnSpMk id="21" creationId="{AAFEA932-2DF1-410C-A00A-7A1E7DBF7511}"/>
          </ac:cxnSpMkLst>
        </pc:cxnChg>
      </pc:sldChg>
      <pc:sldChg chg="addSp delSp modSp add">
        <pc:chgData name="Strunk, Chad" userId="a88b265f-518e-4a0c-bcfe-cd889bb586f4" providerId="ADAL" clId="{F838294F-3378-4583-8681-289BD3580295}" dt="2018-09-24T02:14:38.468" v="5275" actId="26606"/>
        <pc:sldMkLst>
          <pc:docMk/>
          <pc:sldMk cId="2511415312" sldId="324"/>
        </pc:sldMkLst>
        <pc:spChg chg="mod">
          <ac:chgData name="Strunk, Chad" userId="a88b265f-518e-4a0c-bcfe-cd889bb586f4" providerId="ADAL" clId="{F838294F-3378-4583-8681-289BD3580295}" dt="2018-09-24T02:14:38.468" v="5275" actId="26606"/>
          <ac:spMkLst>
            <pc:docMk/>
            <pc:sldMk cId="2511415312" sldId="324"/>
            <ac:spMk id="4" creationId="{048663CF-50F7-42CD-999A-3518ED256CE5}"/>
          </ac:spMkLst>
        </pc:spChg>
        <pc:spChg chg="mod">
          <ac:chgData name="Strunk, Chad" userId="a88b265f-518e-4a0c-bcfe-cd889bb586f4" providerId="ADAL" clId="{F838294F-3378-4583-8681-289BD3580295}" dt="2018-09-24T02:14:38.468" v="5275" actId="26606"/>
          <ac:spMkLst>
            <pc:docMk/>
            <pc:sldMk cId="2511415312" sldId="324"/>
            <ac:spMk id="11" creationId="{70CB9DB6-742A-4865-90DA-88B212D5AE8A}"/>
          </ac:spMkLst>
        </pc:spChg>
        <pc:spChg chg="del mod">
          <ac:chgData name="Strunk, Chad" userId="a88b265f-518e-4a0c-bcfe-cd889bb586f4" providerId="ADAL" clId="{F838294F-3378-4583-8681-289BD3580295}" dt="2018-09-24T02:14:38.468" v="5275" actId="26606"/>
          <ac:spMkLst>
            <pc:docMk/>
            <pc:sldMk cId="2511415312" sldId="324"/>
            <ac:spMk id="16" creationId="{569C1A01-6FB5-43CE-ADCC-936728ACAC0D}"/>
          </ac:spMkLst>
        </pc:spChg>
        <pc:spChg chg="add">
          <ac:chgData name="Strunk, Chad" userId="a88b265f-518e-4a0c-bcfe-cd889bb586f4" providerId="ADAL" clId="{F838294F-3378-4583-8681-289BD3580295}" dt="2018-09-24T02:14:38.468" v="5275" actId="26606"/>
          <ac:spMkLst>
            <pc:docMk/>
            <pc:sldMk cId="2511415312" sldId="324"/>
            <ac:spMk id="23" creationId="{569C1A01-6FB5-43CE-ADCC-936728ACAC0D}"/>
          </ac:spMkLst>
        </pc:spChg>
        <pc:picChg chg="add del mod modCrop">
          <ac:chgData name="Strunk, Chad" userId="a88b265f-518e-4a0c-bcfe-cd889bb586f4" providerId="ADAL" clId="{F838294F-3378-4583-8681-289BD3580295}" dt="2018-09-24T02:14:38.468" v="5275" actId="26606"/>
          <ac:picMkLst>
            <pc:docMk/>
            <pc:sldMk cId="2511415312" sldId="324"/>
            <ac:picMk id="9" creationId="{2814B167-3517-4126-862E-894D794EF2DC}"/>
          </ac:picMkLst>
        </pc:picChg>
        <pc:picChg chg="del mod ord">
          <ac:chgData name="Strunk, Chad" userId="a88b265f-518e-4a0c-bcfe-cd889bb586f4" providerId="ADAL" clId="{F838294F-3378-4583-8681-289BD3580295}" dt="2018-09-24T02:14:38.468" v="5275" actId="26606"/>
          <ac:picMkLst>
            <pc:docMk/>
            <pc:sldMk cId="2511415312" sldId="324"/>
            <ac:picMk id="14" creationId="{EE09A529-E47C-4634-BB98-0A9526C372B4}"/>
          </ac:picMkLst>
        </pc:picChg>
        <pc:picChg chg="add">
          <ac:chgData name="Strunk, Chad" userId="a88b265f-518e-4a0c-bcfe-cd889bb586f4" providerId="ADAL" clId="{F838294F-3378-4583-8681-289BD3580295}" dt="2018-09-24T02:14:38.468" v="5275" actId="26606"/>
          <ac:picMkLst>
            <pc:docMk/>
            <pc:sldMk cId="2511415312" sldId="324"/>
            <ac:picMk id="21" creationId="{EE09A529-E47C-4634-BB98-0A9526C372B4}"/>
          </ac:picMkLst>
        </pc:picChg>
      </pc:sldChg>
      <pc:sldChg chg="addSp delSp modSp add mod setBg">
        <pc:chgData name="Strunk, Chad" userId="a88b265f-518e-4a0c-bcfe-cd889bb586f4" providerId="ADAL" clId="{F838294F-3378-4583-8681-289BD3580295}" dt="2018-09-26T12:48:46.485" v="5968" actId="20577"/>
        <pc:sldMkLst>
          <pc:docMk/>
          <pc:sldMk cId="989246427" sldId="325"/>
        </pc:sldMkLst>
        <pc:spChg chg="mod">
          <ac:chgData name="Strunk, Chad" userId="a88b265f-518e-4a0c-bcfe-cd889bb586f4" providerId="ADAL" clId="{F838294F-3378-4583-8681-289BD3580295}" dt="2018-09-26T12:48:23.101" v="5963" actId="26606"/>
          <ac:spMkLst>
            <pc:docMk/>
            <pc:sldMk cId="989246427" sldId="325"/>
            <ac:spMk id="2" creationId="{9B8E4A88-4B6E-46B5-B5AA-08EAE502523C}"/>
          </ac:spMkLst>
        </pc:spChg>
        <pc:spChg chg="mod ord">
          <ac:chgData name="Strunk, Chad" userId="a88b265f-518e-4a0c-bcfe-cd889bb586f4" providerId="ADAL" clId="{F838294F-3378-4583-8681-289BD3580295}" dt="2018-09-26T12:48:46.485" v="5968" actId="20577"/>
          <ac:spMkLst>
            <pc:docMk/>
            <pc:sldMk cId="989246427" sldId="325"/>
            <ac:spMk id="3" creationId="{55FA4B59-E5C0-4FCD-9D90-15757D0D7982}"/>
          </ac:spMkLst>
        </pc:spChg>
        <pc:spChg chg="del">
          <ac:chgData name="Strunk, Chad" userId="a88b265f-518e-4a0c-bcfe-cd889bb586f4" providerId="ADAL" clId="{F838294F-3378-4583-8681-289BD3580295}" dt="2018-09-26T12:46:28.575" v="5848"/>
          <ac:spMkLst>
            <pc:docMk/>
            <pc:sldMk cId="989246427" sldId="325"/>
            <ac:spMk id="4" creationId="{FD8B78F9-4354-4473-80C4-32D1CF434503}"/>
          </ac:spMkLst>
        </pc:spChg>
        <pc:spChg chg="add">
          <ac:chgData name="Strunk, Chad" userId="a88b265f-518e-4a0c-bcfe-cd889bb586f4" providerId="ADAL" clId="{F838294F-3378-4583-8681-289BD3580295}" dt="2018-09-26T12:48:23.101" v="5963" actId="26606"/>
          <ac:spMkLst>
            <pc:docMk/>
            <pc:sldMk cId="989246427" sldId="325"/>
            <ac:spMk id="10" creationId="{CEB41C5C-0F34-4DDA-9D7C-5E717F35F60C}"/>
          </ac:spMkLst>
        </pc:spChg>
        <pc:picChg chg="add mod">
          <ac:chgData name="Strunk, Chad" userId="a88b265f-518e-4a0c-bcfe-cd889bb586f4" providerId="ADAL" clId="{F838294F-3378-4583-8681-289BD3580295}" dt="2018-09-26T12:48:23.101" v="5963" actId="26606"/>
          <ac:picMkLst>
            <pc:docMk/>
            <pc:sldMk cId="989246427" sldId="325"/>
            <ac:picMk id="5" creationId="{1F7B5483-3E2C-49D6-AD88-EECF1BA2FF6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7041DF-4FDF-4FDE-9459-72D82B56D29A}" type="doc">
      <dgm:prSet loTypeId="urn:microsoft.com/office/officeart/2016/7/layout/LinearBlockProcessNumbered" loCatId="process" qsTypeId="urn:microsoft.com/office/officeart/2005/8/quickstyle/simple2" qsCatId="simple" csTypeId="urn:microsoft.com/office/officeart/2005/8/colors/colorful2" csCatId="colorful"/>
      <dgm:spPr/>
      <dgm:t>
        <a:bodyPr/>
        <a:lstStyle/>
        <a:p>
          <a:endParaRPr lang="en-US"/>
        </a:p>
      </dgm:t>
    </dgm:pt>
    <dgm:pt modelId="{59F9F89A-A9BA-48AB-A2B0-FC1A98314093}">
      <dgm:prSet/>
      <dgm:spPr/>
      <dgm:t>
        <a:bodyPr/>
        <a:lstStyle/>
        <a:p>
          <a:r>
            <a:rPr lang="en-US"/>
            <a:t>The views and opinions expressed in this presentation are those of the presenter and do not necessarily reflect the position of Dunwoody College.</a:t>
          </a:r>
        </a:p>
      </dgm:t>
    </dgm:pt>
    <dgm:pt modelId="{777B3C08-D920-4C29-A069-9E8EEBD61E67}" type="parTrans" cxnId="{72E9D648-A9EB-419A-9DEB-EB5A4232FDC0}">
      <dgm:prSet/>
      <dgm:spPr/>
      <dgm:t>
        <a:bodyPr/>
        <a:lstStyle/>
        <a:p>
          <a:endParaRPr lang="en-US"/>
        </a:p>
      </dgm:t>
    </dgm:pt>
    <dgm:pt modelId="{43C3175F-EFD9-4308-9FBA-EEFD9B6E3F14}" type="sibTrans" cxnId="{72E9D648-A9EB-419A-9DEB-EB5A4232FDC0}">
      <dgm:prSet phldrT="01"/>
      <dgm:spPr/>
      <dgm:t>
        <a:bodyPr/>
        <a:lstStyle/>
        <a:p>
          <a:r>
            <a:rPr lang="en-US"/>
            <a:t>01</a:t>
          </a:r>
        </a:p>
      </dgm:t>
    </dgm:pt>
    <dgm:pt modelId="{2122B057-E11F-42B6-AFF7-49CF0614A2F4}">
      <dgm:prSet/>
      <dgm:spPr/>
      <dgm:t>
        <a:bodyPr/>
        <a:lstStyle/>
        <a:p>
          <a:r>
            <a:rPr lang="en-US"/>
            <a:t>According to the my spouse, I am the “King of Non-sequiturs”. Audience members are advised to stop me if I lose them.</a:t>
          </a:r>
        </a:p>
      </dgm:t>
    </dgm:pt>
    <dgm:pt modelId="{FF02F14B-F9B7-4308-B2FB-FA47FA46DD57}" type="parTrans" cxnId="{C85957D5-D615-42A4-8288-33CAD1605196}">
      <dgm:prSet/>
      <dgm:spPr/>
      <dgm:t>
        <a:bodyPr/>
        <a:lstStyle/>
        <a:p>
          <a:endParaRPr lang="en-US"/>
        </a:p>
      </dgm:t>
    </dgm:pt>
    <dgm:pt modelId="{5ECF1B28-0CCC-4402-88A3-E4A76FBAE3B1}" type="sibTrans" cxnId="{C85957D5-D615-42A4-8288-33CAD1605196}">
      <dgm:prSet phldrT="02"/>
      <dgm:spPr/>
      <dgm:t>
        <a:bodyPr/>
        <a:lstStyle/>
        <a:p>
          <a:r>
            <a:rPr lang="en-US"/>
            <a:t>02</a:t>
          </a:r>
        </a:p>
      </dgm:t>
    </dgm:pt>
    <dgm:pt modelId="{97CF1722-BC2E-4D40-BDC3-06937D0C720A}">
      <dgm:prSet/>
      <dgm:spPr/>
      <dgm:t>
        <a:bodyPr/>
        <a:lstStyle/>
        <a:p>
          <a:r>
            <a:rPr lang="en-US" dirty="0"/>
            <a:t>This presentation was based on Dunwoody’s policies and configurations. Your mileage </a:t>
          </a:r>
          <a:r>
            <a:rPr lang="en-US" i="1" dirty="0"/>
            <a:t>will</a:t>
          </a:r>
          <a:r>
            <a:rPr lang="en-US" dirty="0"/>
            <a:t> vary.</a:t>
          </a:r>
        </a:p>
      </dgm:t>
    </dgm:pt>
    <dgm:pt modelId="{D090401A-0F21-4844-AA05-8137A310EE47}" type="parTrans" cxnId="{1245E7DF-36F9-4C67-8D6F-414D2C15A659}">
      <dgm:prSet/>
      <dgm:spPr/>
      <dgm:t>
        <a:bodyPr/>
        <a:lstStyle/>
        <a:p>
          <a:endParaRPr lang="en-US"/>
        </a:p>
      </dgm:t>
    </dgm:pt>
    <dgm:pt modelId="{3C29F4D8-1E50-4B1E-90A0-825923662BC7}" type="sibTrans" cxnId="{1245E7DF-36F9-4C67-8D6F-414D2C15A659}">
      <dgm:prSet phldrT="03"/>
      <dgm:spPr/>
      <dgm:t>
        <a:bodyPr/>
        <a:lstStyle/>
        <a:p>
          <a:r>
            <a:rPr lang="en-US"/>
            <a:t>03</a:t>
          </a:r>
        </a:p>
      </dgm:t>
    </dgm:pt>
    <dgm:pt modelId="{141CA6E0-D3BA-410E-B3CA-B12BDA7577F3}" type="pres">
      <dgm:prSet presAssocID="{287041DF-4FDF-4FDE-9459-72D82B56D29A}" presName="Name0" presStyleCnt="0">
        <dgm:presLayoutVars>
          <dgm:animLvl val="lvl"/>
          <dgm:resizeHandles val="exact"/>
        </dgm:presLayoutVars>
      </dgm:prSet>
      <dgm:spPr/>
      <dgm:t>
        <a:bodyPr/>
        <a:lstStyle/>
        <a:p>
          <a:endParaRPr lang="en-US"/>
        </a:p>
      </dgm:t>
    </dgm:pt>
    <dgm:pt modelId="{0BECE870-9029-4FA6-93A4-D130780ADFC7}" type="pres">
      <dgm:prSet presAssocID="{59F9F89A-A9BA-48AB-A2B0-FC1A98314093}" presName="compositeNode" presStyleCnt="0">
        <dgm:presLayoutVars>
          <dgm:bulletEnabled val="1"/>
        </dgm:presLayoutVars>
      </dgm:prSet>
      <dgm:spPr/>
    </dgm:pt>
    <dgm:pt modelId="{427FBA88-E292-4AF5-ADB9-8213737776E4}" type="pres">
      <dgm:prSet presAssocID="{59F9F89A-A9BA-48AB-A2B0-FC1A98314093}" presName="bgRect" presStyleLbl="alignNode1" presStyleIdx="0" presStyleCnt="3"/>
      <dgm:spPr/>
      <dgm:t>
        <a:bodyPr/>
        <a:lstStyle/>
        <a:p>
          <a:endParaRPr lang="en-US"/>
        </a:p>
      </dgm:t>
    </dgm:pt>
    <dgm:pt modelId="{75DE2C1B-B45E-4F3F-BA4E-E16DF51D5684}" type="pres">
      <dgm:prSet presAssocID="{43C3175F-EFD9-4308-9FBA-EEFD9B6E3F14}" presName="sibTransNodeRect" presStyleLbl="alignNode1" presStyleIdx="0" presStyleCnt="3">
        <dgm:presLayoutVars>
          <dgm:chMax val="0"/>
          <dgm:bulletEnabled val="1"/>
        </dgm:presLayoutVars>
      </dgm:prSet>
      <dgm:spPr/>
      <dgm:t>
        <a:bodyPr/>
        <a:lstStyle/>
        <a:p>
          <a:endParaRPr lang="en-US"/>
        </a:p>
      </dgm:t>
    </dgm:pt>
    <dgm:pt modelId="{B9937B04-B992-4A34-98F3-BA4D3472EB4E}" type="pres">
      <dgm:prSet presAssocID="{59F9F89A-A9BA-48AB-A2B0-FC1A98314093}" presName="nodeRect" presStyleLbl="alignNode1" presStyleIdx="0" presStyleCnt="3">
        <dgm:presLayoutVars>
          <dgm:bulletEnabled val="1"/>
        </dgm:presLayoutVars>
      </dgm:prSet>
      <dgm:spPr/>
      <dgm:t>
        <a:bodyPr/>
        <a:lstStyle/>
        <a:p>
          <a:endParaRPr lang="en-US"/>
        </a:p>
      </dgm:t>
    </dgm:pt>
    <dgm:pt modelId="{DBB3E5C9-FBA6-477A-91C3-6B0DE85050D0}" type="pres">
      <dgm:prSet presAssocID="{43C3175F-EFD9-4308-9FBA-EEFD9B6E3F14}" presName="sibTrans" presStyleCnt="0"/>
      <dgm:spPr/>
    </dgm:pt>
    <dgm:pt modelId="{9418F580-6201-43DF-9679-0C4A6E3F9A07}" type="pres">
      <dgm:prSet presAssocID="{2122B057-E11F-42B6-AFF7-49CF0614A2F4}" presName="compositeNode" presStyleCnt="0">
        <dgm:presLayoutVars>
          <dgm:bulletEnabled val="1"/>
        </dgm:presLayoutVars>
      </dgm:prSet>
      <dgm:spPr/>
    </dgm:pt>
    <dgm:pt modelId="{3005051A-966C-434E-AFF4-4B1F0B427403}" type="pres">
      <dgm:prSet presAssocID="{2122B057-E11F-42B6-AFF7-49CF0614A2F4}" presName="bgRect" presStyleLbl="alignNode1" presStyleIdx="1" presStyleCnt="3"/>
      <dgm:spPr/>
      <dgm:t>
        <a:bodyPr/>
        <a:lstStyle/>
        <a:p>
          <a:endParaRPr lang="en-US"/>
        </a:p>
      </dgm:t>
    </dgm:pt>
    <dgm:pt modelId="{074E1E9A-FD2C-46AF-AA43-0EA15195C4E5}" type="pres">
      <dgm:prSet presAssocID="{5ECF1B28-0CCC-4402-88A3-E4A76FBAE3B1}" presName="sibTransNodeRect" presStyleLbl="alignNode1" presStyleIdx="1" presStyleCnt="3">
        <dgm:presLayoutVars>
          <dgm:chMax val="0"/>
          <dgm:bulletEnabled val="1"/>
        </dgm:presLayoutVars>
      </dgm:prSet>
      <dgm:spPr/>
      <dgm:t>
        <a:bodyPr/>
        <a:lstStyle/>
        <a:p>
          <a:endParaRPr lang="en-US"/>
        </a:p>
      </dgm:t>
    </dgm:pt>
    <dgm:pt modelId="{D8A7FD6E-0587-4A39-B33E-3150B74F5744}" type="pres">
      <dgm:prSet presAssocID="{2122B057-E11F-42B6-AFF7-49CF0614A2F4}" presName="nodeRect" presStyleLbl="alignNode1" presStyleIdx="1" presStyleCnt="3">
        <dgm:presLayoutVars>
          <dgm:bulletEnabled val="1"/>
        </dgm:presLayoutVars>
      </dgm:prSet>
      <dgm:spPr/>
      <dgm:t>
        <a:bodyPr/>
        <a:lstStyle/>
        <a:p>
          <a:endParaRPr lang="en-US"/>
        </a:p>
      </dgm:t>
    </dgm:pt>
    <dgm:pt modelId="{593A3D4D-7119-422B-A115-D5361C1265FA}" type="pres">
      <dgm:prSet presAssocID="{5ECF1B28-0CCC-4402-88A3-E4A76FBAE3B1}" presName="sibTrans" presStyleCnt="0"/>
      <dgm:spPr/>
    </dgm:pt>
    <dgm:pt modelId="{45C0F14B-3989-47B7-9076-D5E93C7E928C}" type="pres">
      <dgm:prSet presAssocID="{97CF1722-BC2E-4D40-BDC3-06937D0C720A}" presName="compositeNode" presStyleCnt="0">
        <dgm:presLayoutVars>
          <dgm:bulletEnabled val="1"/>
        </dgm:presLayoutVars>
      </dgm:prSet>
      <dgm:spPr/>
    </dgm:pt>
    <dgm:pt modelId="{6D6ED39D-7232-4480-88A2-ADCD1CFB7DA1}" type="pres">
      <dgm:prSet presAssocID="{97CF1722-BC2E-4D40-BDC3-06937D0C720A}" presName="bgRect" presStyleLbl="alignNode1" presStyleIdx="2" presStyleCnt="3"/>
      <dgm:spPr/>
      <dgm:t>
        <a:bodyPr/>
        <a:lstStyle/>
        <a:p>
          <a:endParaRPr lang="en-US"/>
        </a:p>
      </dgm:t>
    </dgm:pt>
    <dgm:pt modelId="{752641B9-8C26-412C-999A-C8227EBE9D13}" type="pres">
      <dgm:prSet presAssocID="{3C29F4D8-1E50-4B1E-90A0-825923662BC7}" presName="sibTransNodeRect" presStyleLbl="alignNode1" presStyleIdx="2" presStyleCnt="3">
        <dgm:presLayoutVars>
          <dgm:chMax val="0"/>
          <dgm:bulletEnabled val="1"/>
        </dgm:presLayoutVars>
      </dgm:prSet>
      <dgm:spPr/>
      <dgm:t>
        <a:bodyPr/>
        <a:lstStyle/>
        <a:p>
          <a:endParaRPr lang="en-US"/>
        </a:p>
      </dgm:t>
    </dgm:pt>
    <dgm:pt modelId="{1CBEB95B-0B81-485C-A248-571D2FABC85A}" type="pres">
      <dgm:prSet presAssocID="{97CF1722-BC2E-4D40-BDC3-06937D0C720A}" presName="nodeRect" presStyleLbl="alignNode1" presStyleIdx="2" presStyleCnt="3">
        <dgm:presLayoutVars>
          <dgm:bulletEnabled val="1"/>
        </dgm:presLayoutVars>
      </dgm:prSet>
      <dgm:spPr/>
      <dgm:t>
        <a:bodyPr/>
        <a:lstStyle/>
        <a:p>
          <a:endParaRPr lang="en-US"/>
        </a:p>
      </dgm:t>
    </dgm:pt>
  </dgm:ptLst>
  <dgm:cxnLst>
    <dgm:cxn modelId="{6DC269DF-39BC-459B-82AC-375A9E8AB13A}" type="presOf" srcId="{43C3175F-EFD9-4308-9FBA-EEFD9B6E3F14}" destId="{75DE2C1B-B45E-4F3F-BA4E-E16DF51D5684}" srcOrd="0" destOrd="0" presId="urn:microsoft.com/office/officeart/2016/7/layout/LinearBlockProcessNumbered"/>
    <dgm:cxn modelId="{9F5E01DA-D495-49F2-A6DC-27FE491144E2}" type="presOf" srcId="{287041DF-4FDF-4FDE-9459-72D82B56D29A}" destId="{141CA6E0-D3BA-410E-B3CA-B12BDA7577F3}" srcOrd="0" destOrd="0" presId="urn:microsoft.com/office/officeart/2016/7/layout/LinearBlockProcessNumbered"/>
    <dgm:cxn modelId="{72E9D648-A9EB-419A-9DEB-EB5A4232FDC0}" srcId="{287041DF-4FDF-4FDE-9459-72D82B56D29A}" destId="{59F9F89A-A9BA-48AB-A2B0-FC1A98314093}" srcOrd="0" destOrd="0" parTransId="{777B3C08-D920-4C29-A069-9E8EEBD61E67}" sibTransId="{43C3175F-EFD9-4308-9FBA-EEFD9B6E3F14}"/>
    <dgm:cxn modelId="{1245E7DF-36F9-4C67-8D6F-414D2C15A659}" srcId="{287041DF-4FDF-4FDE-9459-72D82B56D29A}" destId="{97CF1722-BC2E-4D40-BDC3-06937D0C720A}" srcOrd="2" destOrd="0" parTransId="{D090401A-0F21-4844-AA05-8137A310EE47}" sibTransId="{3C29F4D8-1E50-4B1E-90A0-825923662BC7}"/>
    <dgm:cxn modelId="{050274C9-1095-4304-BBCB-5C596B71C1F8}" type="presOf" srcId="{97CF1722-BC2E-4D40-BDC3-06937D0C720A}" destId="{1CBEB95B-0B81-485C-A248-571D2FABC85A}" srcOrd="1" destOrd="0" presId="urn:microsoft.com/office/officeart/2016/7/layout/LinearBlockProcessNumbered"/>
    <dgm:cxn modelId="{9F7449F7-5C3A-4F3A-BDE3-C27AD1805A54}" type="presOf" srcId="{2122B057-E11F-42B6-AFF7-49CF0614A2F4}" destId="{D8A7FD6E-0587-4A39-B33E-3150B74F5744}" srcOrd="1" destOrd="0" presId="urn:microsoft.com/office/officeart/2016/7/layout/LinearBlockProcessNumbered"/>
    <dgm:cxn modelId="{5EBD2E1C-445B-44A2-93A6-608A340FFADA}" type="presOf" srcId="{59F9F89A-A9BA-48AB-A2B0-FC1A98314093}" destId="{427FBA88-E292-4AF5-ADB9-8213737776E4}" srcOrd="0" destOrd="0" presId="urn:microsoft.com/office/officeart/2016/7/layout/LinearBlockProcessNumbered"/>
    <dgm:cxn modelId="{C2ABFAEB-4162-4DD0-9FB4-86CC65974B76}" type="presOf" srcId="{3C29F4D8-1E50-4B1E-90A0-825923662BC7}" destId="{752641B9-8C26-412C-999A-C8227EBE9D13}" srcOrd="0" destOrd="0" presId="urn:microsoft.com/office/officeart/2016/7/layout/LinearBlockProcessNumbered"/>
    <dgm:cxn modelId="{2355A01E-FDA0-4D0B-B184-2EBB55B17113}" type="presOf" srcId="{59F9F89A-A9BA-48AB-A2B0-FC1A98314093}" destId="{B9937B04-B992-4A34-98F3-BA4D3472EB4E}" srcOrd="1" destOrd="0" presId="urn:microsoft.com/office/officeart/2016/7/layout/LinearBlockProcessNumbered"/>
    <dgm:cxn modelId="{A6E6761B-DD04-4950-B028-DBE34F62E5A1}" type="presOf" srcId="{97CF1722-BC2E-4D40-BDC3-06937D0C720A}" destId="{6D6ED39D-7232-4480-88A2-ADCD1CFB7DA1}" srcOrd="0" destOrd="0" presId="urn:microsoft.com/office/officeart/2016/7/layout/LinearBlockProcessNumbered"/>
    <dgm:cxn modelId="{FB55E7BB-497B-4870-A96D-066CA4C344C8}" type="presOf" srcId="{5ECF1B28-0CCC-4402-88A3-E4A76FBAE3B1}" destId="{074E1E9A-FD2C-46AF-AA43-0EA15195C4E5}" srcOrd="0" destOrd="0" presId="urn:microsoft.com/office/officeart/2016/7/layout/LinearBlockProcessNumbered"/>
    <dgm:cxn modelId="{8AAE6FC1-01FB-4A1A-A1BC-2A9561B5B688}" type="presOf" srcId="{2122B057-E11F-42B6-AFF7-49CF0614A2F4}" destId="{3005051A-966C-434E-AFF4-4B1F0B427403}" srcOrd="0" destOrd="0" presId="urn:microsoft.com/office/officeart/2016/7/layout/LinearBlockProcessNumbered"/>
    <dgm:cxn modelId="{C85957D5-D615-42A4-8288-33CAD1605196}" srcId="{287041DF-4FDF-4FDE-9459-72D82B56D29A}" destId="{2122B057-E11F-42B6-AFF7-49CF0614A2F4}" srcOrd="1" destOrd="0" parTransId="{FF02F14B-F9B7-4308-B2FB-FA47FA46DD57}" sibTransId="{5ECF1B28-0CCC-4402-88A3-E4A76FBAE3B1}"/>
    <dgm:cxn modelId="{7909A1B3-5D39-47A3-B1CD-C5B3F1548CBF}" type="presParOf" srcId="{141CA6E0-D3BA-410E-B3CA-B12BDA7577F3}" destId="{0BECE870-9029-4FA6-93A4-D130780ADFC7}" srcOrd="0" destOrd="0" presId="urn:microsoft.com/office/officeart/2016/7/layout/LinearBlockProcessNumbered"/>
    <dgm:cxn modelId="{B05CDC69-922B-4A7C-9B5A-275232904981}" type="presParOf" srcId="{0BECE870-9029-4FA6-93A4-D130780ADFC7}" destId="{427FBA88-E292-4AF5-ADB9-8213737776E4}" srcOrd="0" destOrd="0" presId="urn:microsoft.com/office/officeart/2016/7/layout/LinearBlockProcessNumbered"/>
    <dgm:cxn modelId="{7EEFE04A-872E-4EA4-B6AE-2FC73EB2BEE1}" type="presParOf" srcId="{0BECE870-9029-4FA6-93A4-D130780ADFC7}" destId="{75DE2C1B-B45E-4F3F-BA4E-E16DF51D5684}" srcOrd="1" destOrd="0" presId="urn:microsoft.com/office/officeart/2016/7/layout/LinearBlockProcessNumbered"/>
    <dgm:cxn modelId="{B952A5B7-6DA1-4ACE-A4FE-2A0D013A0357}" type="presParOf" srcId="{0BECE870-9029-4FA6-93A4-D130780ADFC7}" destId="{B9937B04-B992-4A34-98F3-BA4D3472EB4E}" srcOrd="2" destOrd="0" presId="urn:microsoft.com/office/officeart/2016/7/layout/LinearBlockProcessNumbered"/>
    <dgm:cxn modelId="{FFDE875F-3636-47DD-AF9D-70AE747157E8}" type="presParOf" srcId="{141CA6E0-D3BA-410E-B3CA-B12BDA7577F3}" destId="{DBB3E5C9-FBA6-477A-91C3-6B0DE85050D0}" srcOrd="1" destOrd="0" presId="urn:microsoft.com/office/officeart/2016/7/layout/LinearBlockProcessNumbered"/>
    <dgm:cxn modelId="{08D46203-A298-46FB-83B6-B17569B63304}" type="presParOf" srcId="{141CA6E0-D3BA-410E-B3CA-B12BDA7577F3}" destId="{9418F580-6201-43DF-9679-0C4A6E3F9A07}" srcOrd="2" destOrd="0" presId="urn:microsoft.com/office/officeart/2016/7/layout/LinearBlockProcessNumbered"/>
    <dgm:cxn modelId="{4AA67B7E-20B7-453D-B743-E8B203CD9DF8}" type="presParOf" srcId="{9418F580-6201-43DF-9679-0C4A6E3F9A07}" destId="{3005051A-966C-434E-AFF4-4B1F0B427403}" srcOrd="0" destOrd="0" presId="urn:microsoft.com/office/officeart/2016/7/layout/LinearBlockProcessNumbered"/>
    <dgm:cxn modelId="{3B261531-0A65-43C5-8469-4FB50D000650}" type="presParOf" srcId="{9418F580-6201-43DF-9679-0C4A6E3F9A07}" destId="{074E1E9A-FD2C-46AF-AA43-0EA15195C4E5}" srcOrd="1" destOrd="0" presId="urn:microsoft.com/office/officeart/2016/7/layout/LinearBlockProcessNumbered"/>
    <dgm:cxn modelId="{D70239C0-FF97-4145-B37A-AB39AD54192F}" type="presParOf" srcId="{9418F580-6201-43DF-9679-0C4A6E3F9A07}" destId="{D8A7FD6E-0587-4A39-B33E-3150B74F5744}" srcOrd="2" destOrd="0" presId="urn:microsoft.com/office/officeart/2016/7/layout/LinearBlockProcessNumbered"/>
    <dgm:cxn modelId="{D58C8506-1FBB-4E62-9551-CA3D33D79FE6}" type="presParOf" srcId="{141CA6E0-D3BA-410E-B3CA-B12BDA7577F3}" destId="{593A3D4D-7119-422B-A115-D5361C1265FA}" srcOrd="3" destOrd="0" presId="urn:microsoft.com/office/officeart/2016/7/layout/LinearBlockProcessNumbered"/>
    <dgm:cxn modelId="{D398F2A0-CADD-445C-B537-5ED0C39BF99E}" type="presParOf" srcId="{141CA6E0-D3BA-410E-B3CA-B12BDA7577F3}" destId="{45C0F14B-3989-47B7-9076-D5E93C7E928C}" srcOrd="4" destOrd="0" presId="urn:microsoft.com/office/officeart/2016/7/layout/LinearBlockProcessNumbered"/>
    <dgm:cxn modelId="{25BE33DF-744A-40BF-8873-4E286E4AB9AE}" type="presParOf" srcId="{45C0F14B-3989-47B7-9076-D5E93C7E928C}" destId="{6D6ED39D-7232-4480-88A2-ADCD1CFB7DA1}" srcOrd="0" destOrd="0" presId="urn:microsoft.com/office/officeart/2016/7/layout/LinearBlockProcessNumbered"/>
    <dgm:cxn modelId="{340799DD-F77D-4A51-8E32-1DA8BCCE0951}" type="presParOf" srcId="{45C0F14B-3989-47B7-9076-D5E93C7E928C}" destId="{752641B9-8C26-412C-999A-C8227EBE9D13}" srcOrd="1" destOrd="0" presId="urn:microsoft.com/office/officeart/2016/7/layout/LinearBlockProcessNumbered"/>
    <dgm:cxn modelId="{5F2205B3-A6CA-4386-9051-548431B32D8D}" type="presParOf" srcId="{45C0F14B-3989-47B7-9076-D5E93C7E928C}" destId="{1CBEB95B-0B81-485C-A248-571D2FABC85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1282C9-D883-4660-8398-4E0D11C5919F}" type="doc">
      <dgm:prSet loTypeId="urn:microsoft.com/office/officeart/2008/layout/LinedList" loCatId="list" qsTypeId="urn:microsoft.com/office/officeart/2005/8/quickstyle/simple3" qsCatId="simple" csTypeId="urn:microsoft.com/office/officeart/2005/8/colors/colorful2" csCatId="colorful"/>
      <dgm:spPr/>
      <dgm:t>
        <a:bodyPr/>
        <a:lstStyle/>
        <a:p>
          <a:endParaRPr lang="en-US"/>
        </a:p>
      </dgm:t>
    </dgm:pt>
    <dgm:pt modelId="{0E4EB5EB-A84F-4C5C-BB70-21C4E4B5EBC8}">
      <dgm:prSet/>
      <dgm:spPr/>
      <dgm:t>
        <a:bodyPr/>
        <a:lstStyle/>
        <a:p>
          <a:r>
            <a:rPr lang="en-US"/>
            <a:t>PowerFAIDS Integration User Guide</a:t>
          </a:r>
        </a:p>
      </dgm:t>
    </dgm:pt>
    <dgm:pt modelId="{0B72F70F-1BDF-472E-A2B2-93625D8DCCE7}" type="parTrans" cxnId="{68F9AB02-B01F-449D-9E62-B84AA6C39A8C}">
      <dgm:prSet/>
      <dgm:spPr/>
      <dgm:t>
        <a:bodyPr/>
        <a:lstStyle/>
        <a:p>
          <a:endParaRPr lang="en-US"/>
        </a:p>
      </dgm:t>
    </dgm:pt>
    <dgm:pt modelId="{3D960AB0-5CC6-4D88-BF94-3E30AACD8CFB}" type="sibTrans" cxnId="{68F9AB02-B01F-449D-9E62-B84AA6C39A8C}">
      <dgm:prSet/>
      <dgm:spPr/>
      <dgm:t>
        <a:bodyPr/>
        <a:lstStyle/>
        <a:p>
          <a:endParaRPr lang="en-US"/>
        </a:p>
      </dgm:t>
    </dgm:pt>
    <dgm:pt modelId="{1714E56B-5552-4370-A4C2-C2DC6FE32EA7}">
      <dgm:prSet/>
      <dgm:spPr/>
      <dgm:t>
        <a:bodyPr/>
        <a:lstStyle/>
        <a:p>
          <a:r>
            <a:rPr lang="en-US"/>
            <a:t>Systems Administrator User Guide</a:t>
          </a:r>
        </a:p>
      </dgm:t>
    </dgm:pt>
    <dgm:pt modelId="{D63861E2-55D5-401A-A2BA-2D53F19B5F4F}" type="parTrans" cxnId="{577E34E4-7046-4AB2-B197-96FF51B82DC5}">
      <dgm:prSet/>
      <dgm:spPr/>
      <dgm:t>
        <a:bodyPr/>
        <a:lstStyle/>
        <a:p>
          <a:endParaRPr lang="en-US"/>
        </a:p>
      </dgm:t>
    </dgm:pt>
    <dgm:pt modelId="{191F44BF-4FB5-4D09-90CC-1D1561521343}" type="sibTrans" cxnId="{577E34E4-7046-4AB2-B197-96FF51B82DC5}">
      <dgm:prSet/>
      <dgm:spPr/>
      <dgm:t>
        <a:bodyPr/>
        <a:lstStyle/>
        <a:p>
          <a:endParaRPr lang="en-US"/>
        </a:p>
      </dgm:t>
    </dgm:pt>
    <dgm:pt modelId="{D89DE0F5-B86E-4342-AFC6-81B574969C00}">
      <dgm:prSet/>
      <dgm:spPr/>
      <dgm:t>
        <a:bodyPr/>
        <a:lstStyle/>
        <a:p>
          <a:r>
            <a:rPr lang="en-US"/>
            <a:t>PowerFAIDS User Guide</a:t>
          </a:r>
        </a:p>
      </dgm:t>
    </dgm:pt>
    <dgm:pt modelId="{ABDE3A2C-0CF4-490C-BC13-36AED6C03197}" type="parTrans" cxnId="{5389164D-4221-4650-B82A-AACF1BCC550D}">
      <dgm:prSet/>
      <dgm:spPr/>
      <dgm:t>
        <a:bodyPr/>
        <a:lstStyle/>
        <a:p>
          <a:endParaRPr lang="en-US"/>
        </a:p>
      </dgm:t>
    </dgm:pt>
    <dgm:pt modelId="{3BD022C3-85F5-48CE-BA70-224484F19DBB}" type="sibTrans" cxnId="{5389164D-4221-4650-B82A-AACF1BCC550D}">
      <dgm:prSet/>
      <dgm:spPr/>
      <dgm:t>
        <a:bodyPr/>
        <a:lstStyle/>
        <a:p>
          <a:endParaRPr lang="en-US"/>
        </a:p>
      </dgm:t>
    </dgm:pt>
    <dgm:pt modelId="{A5386250-2AE3-494B-BAE2-C57A7E2B9298}">
      <dgm:prSet/>
      <dgm:spPr/>
      <dgm:t>
        <a:bodyPr/>
        <a:lstStyle/>
        <a:p>
          <a:r>
            <a:rPr lang="en-US"/>
            <a:t>Documentation from former employees (Thank you Laura.)</a:t>
          </a:r>
        </a:p>
      </dgm:t>
    </dgm:pt>
    <dgm:pt modelId="{E2E8DF03-F177-4041-9817-994E869433C4}" type="parTrans" cxnId="{A29C1DB6-535F-41B1-958B-E8012ADEB8F1}">
      <dgm:prSet/>
      <dgm:spPr/>
      <dgm:t>
        <a:bodyPr/>
        <a:lstStyle/>
        <a:p>
          <a:endParaRPr lang="en-US"/>
        </a:p>
      </dgm:t>
    </dgm:pt>
    <dgm:pt modelId="{8C5E8339-ED49-41CD-80DC-B06FD4559ED5}" type="sibTrans" cxnId="{A29C1DB6-535F-41B1-958B-E8012ADEB8F1}">
      <dgm:prSet/>
      <dgm:spPr/>
      <dgm:t>
        <a:bodyPr/>
        <a:lstStyle/>
        <a:p>
          <a:endParaRPr lang="en-US"/>
        </a:p>
      </dgm:t>
    </dgm:pt>
    <dgm:pt modelId="{23152D0F-45F4-4437-86A7-0B329176447F}">
      <dgm:prSet/>
      <dgm:spPr/>
      <dgm:t>
        <a:bodyPr/>
        <a:lstStyle/>
        <a:p>
          <a:r>
            <a:rPr lang="en-US"/>
            <a:t>My own observations and experimentation</a:t>
          </a:r>
        </a:p>
      </dgm:t>
    </dgm:pt>
    <dgm:pt modelId="{64347D66-BA31-4445-BB92-1B6938D15B81}" type="parTrans" cxnId="{350730BE-BE21-4F76-885E-4B1A2A69A19C}">
      <dgm:prSet/>
      <dgm:spPr/>
      <dgm:t>
        <a:bodyPr/>
        <a:lstStyle/>
        <a:p>
          <a:endParaRPr lang="en-US"/>
        </a:p>
      </dgm:t>
    </dgm:pt>
    <dgm:pt modelId="{0289F26F-D351-4EA2-B7F4-987F9D4FC799}" type="sibTrans" cxnId="{350730BE-BE21-4F76-885E-4B1A2A69A19C}">
      <dgm:prSet/>
      <dgm:spPr/>
      <dgm:t>
        <a:bodyPr/>
        <a:lstStyle/>
        <a:p>
          <a:endParaRPr lang="en-US"/>
        </a:p>
      </dgm:t>
    </dgm:pt>
    <dgm:pt modelId="{C85E4088-D9EA-410F-A705-61B921656981}" type="pres">
      <dgm:prSet presAssocID="{E01282C9-D883-4660-8398-4E0D11C5919F}" presName="vert0" presStyleCnt="0">
        <dgm:presLayoutVars>
          <dgm:dir/>
          <dgm:animOne val="branch"/>
          <dgm:animLvl val="lvl"/>
        </dgm:presLayoutVars>
      </dgm:prSet>
      <dgm:spPr/>
      <dgm:t>
        <a:bodyPr/>
        <a:lstStyle/>
        <a:p>
          <a:endParaRPr lang="en-US"/>
        </a:p>
      </dgm:t>
    </dgm:pt>
    <dgm:pt modelId="{E3130B15-8B98-49C2-8DD4-1B37BDF49B64}" type="pres">
      <dgm:prSet presAssocID="{0E4EB5EB-A84F-4C5C-BB70-21C4E4B5EBC8}" presName="thickLine" presStyleLbl="alignNode1" presStyleIdx="0" presStyleCnt="5"/>
      <dgm:spPr/>
    </dgm:pt>
    <dgm:pt modelId="{ADD49E39-7B00-49C7-9FE4-45E8F5865718}" type="pres">
      <dgm:prSet presAssocID="{0E4EB5EB-A84F-4C5C-BB70-21C4E4B5EBC8}" presName="horz1" presStyleCnt="0"/>
      <dgm:spPr/>
    </dgm:pt>
    <dgm:pt modelId="{A1FF44D6-EB90-4AF7-8983-572DD6F66926}" type="pres">
      <dgm:prSet presAssocID="{0E4EB5EB-A84F-4C5C-BB70-21C4E4B5EBC8}" presName="tx1" presStyleLbl="revTx" presStyleIdx="0" presStyleCnt="5"/>
      <dgm:spPr/>
      <dgm:t>
        <a:bodyPr/>
        <a:lstStyle/>
        <a:p>
          <a:endParaRPr lang="en-US"/>
        </a:p>
      </dgm:t>
    </dgm:pt>
    <dgm:pt modelId="{EFDDAC90-B508-4D09-9F5C-0A8A1EA6A212}" type="pres">
      <dgm:prSet presAssocID="{0E4EB5EB-A84F-4C5C-BB70-21C4E4B5EBC8}" presName="vert1" presStyleCnt="0"/>
      <dgm:spPr/>
    </dgm:pt>
    <dgm:pt modelId="{4542AF05-637C-4425-A45F-CF85D43D6CD2}" type="pres">
      <dgm:prSet presAssocID="{1714E56B-5552-4370-A4C2-C2DC6FE32EA7}" presName="thickLine" presStyleLbl="alignNode1" presStyleIdx="1" presStyleCnt="5"/>
      <dgm:spPr/>
    </dgm:pt>
    <dgm:pt modelId="{3AF03CEC-8964-49CB-98AE-30AC80B3B527}" type="pres">
      <dgm:prSet presAssocID="{1714E56B-5552-4370-A4C2-C2DC6FE32EA7}" presName="horz1" presStyleCnt="0"/>
      <dgm:spPr/>
    </dgm:pt>
    <dgm:pt modelId="{5239D299-912D-40B6-A14A-C76FAE4FC3EF}" type="pres">
      <dgm:prSet presAssocID="{1714E56B-5552-4370-A4C2-C2DC6FE32EA7}" presName="tx1" presStyleLbl="revTx" presStyleIdx="1" presStyleCnt="5"/>
      <dgm:spPr/>
      <dgm:t>
        <a:bodyPr/>
        <a:lstStyle/>
        <a:p>
          <a:endParaRPr lang="en-US"/>
        </a:p>
      </dgm:t>
    </dgm:pt>
    <dgm:pt modelId="{FD50DC1A-14A3-4D8B-8DF6-045CFBB2582D}" type="pres">
      <dgm:prSet presAssocID="{1714E56B-5552-4370-A4C2-C2DC6FE32EA7}" presName="vert1" presStyleCnt="0"/>
      <dgm:spPr/>
    </dgm:pt>
    <dgm:pt modelId="{F1499E09-58CC-4354-84B1-AA3DDE16D854}" type="pres">
      <dgm:prSet presAssocID="{D89DE0F5-B86E-4342-AFC6-81B574969C00}" presName="thickLine" presStyleLbl="alignNode1" presStyleIdx="2" presStyleCnt="5"/>
      <dgm:spPr/>
    </dgm:pt>
    <dgm:pt modelId="{BAABD0EC-7694-46B2-B7BF-102D9CE410AB}" type="pres">
      <dgm:prSet presAssocID="{D89DE0F5-B86E-4342-AFC6-81B574969C00}" presName="horz1" presStyleCnt="0"/>
      <dgm:spPr/>
    </dgm:pt>
    <dgm:pt modelId="{72243672-F584-401F-9823-A2D475854AB0}" type="pres">
      <dgm:prSet presAssocID="{D89DE0F5-B86E-4342-AFC6-81B574969C00}" presName="tx1" presStyleLbl="revTx" presStyleIdx="2" presStyleCnt="5"/>
      <dgm:spPr/>
      <dgm:t>
        <a:bodyPr/>
        <a:lstStyle/>
        <a:p>
          <a:endParaRPr lang="en-US"/>
        </a:p>
      </dgm:t>
    </dgm:pt>
    <dgm:pt modelId="{FC34A210-9702-4592-8053-17D8DA105CBE}" type="pres">
      <dgm:prSet presAssocID="{D89DE0F5-B86E-4342-AFC6-81B574969C00}" presName="vert1" presStyleCnt="0"/>
      <dgm:spPr/>
    </dgm:pt>
    <dgm:pt modelId="{ED9D2915-52A2-479C-A245-E2E249305CD7}" type="pres">
      <dgm:prSet presAssocID="{A5386250-2AE3-494B-BAE2-C57A7E2B9298}" presName="thickLine" presStyleLbl="alignNode1" presStyleIdx="3" presStyleCnt="5"/>
      <dgm:spPr/>
    </dgm:pt>
    <dgm:pt modelId="{5BD535B7-1466-4605-8CA9-0B24C12ECD40}" type="pres">
      <dgm:prSet presAssocID="{A5386250-2AE3-494B-BAE2-C57A7E2B9298}" presName="horz1" presStyleCnt="0"/>
      <dgm:spPr/>
    </dgm:pt>
    <dgm:pt modelId="{D9F90DBB-33D5-4FB5-86C5-F10B6A70744C}" type="pres">
      <dgm:prSet presAssocID="{A5386250-2AE3-494B-BAE2-C57A7E2B9298}" presName="tx1" presStyleLbl="revTx" presStyleIdx="3" presStyleCnt="5"/>
      <dgm:spPr/>
      <dgm:t>
        <a:bodyPr/>
        <a:lstStyle/>
        <a:p>
          <a:endParaRPr lang="en-US"/>
        </a:p>
      </dgm:t>
    </dgm:pt>
    <dgm:pt modelId="{D310E52E-A531-4BCD-8AC6-E79C0EFB91CE}" type="pres">
      <dgm:prSet presAssocID="{A5386250-2AE3-494B-BAE2-C57A7E2B9298}" presName="vert1" presStyleCnt="0"/>
      <dgm:spPr/>
    </dgm:pt>
    <dgm:pt modelId="{7154C0A6-1343-43B7-AD40-A02B8CAC5AA4}" type="pres">
      <dgm:prSet presAssocID="{23152D0F-45F4-4437-86A7-0B329176447F}" presName="thickLine" presStyleLbl="alignNode1" presStyleIdx="4" presStyleCnt="5"/>
      <dgm:spPr/>
    </dgm:pt>
    <dgm:pt modelId="{57148300-153C-47C0-9F59-931A8899CC34}" type="pres">
      <dgm:prSet presAssocID="{23152D0F-45F4-4437-86A7-0B329176447F}" presName="horz1" presStyleCnt="0"/>
      <dgm:spPr/>
    </dgm:pt>
    <dgm:pt modelId="{1F7ABD49-73A2-4115-B876-11DBC3D43E10}" type="pres">
      <dgm:prSet presAssocID="{23152D0F-45F4-4437-86A7-0B329176447F}" presName="tx1" presStyleLbl="revTx" presStyleIdx="4" presStyleCnt="5"/>
      <dgm:spPr/>
      <dgm:t>
        <a:bodyPr/>
        <a:lstStyle/>
        <a:p>
          <a:endParaRPr lang="en-US"/>
        </a:p>
      </dgm:t>
    </dgm:pt>
    <dgm:pt modelId="{77AD2679-640F-4CAF-BC06-E82AAC199892}" type="pres">
      <dgm:prSet presAssocID="{23152D0F-45F4-4437-86A7-0B329176447F}" presName="vert1" presStyleCnt="0"/>
      <dgm:spPr/>
    </dgm:pt>
  </dgm:ptLst>
  <dgm:cxnLst>
    <dgm:cxn modelId="{2B0AAAAD-77B1-45DA-AE99-4EAC8CB91DE2}" type="presOf" srcId="{E01282C9-D883-4660-8398-4E0D11C5919F}" destId="{C85E4088-D9EA-410F-A705-61B921656981}" srcOrd="0" destOrd="0" presId="urn:microsoft.com/office/officeart/2008/layout/LinedList"/>
    <dgm:cxn modelId="{5389164D-4221-4650-B82A-AACF1BCC550D}" srcId="{E01282C9-D883-4660-8398-4E0D11C5919F}" destId="{D89DE0F5-B86E-4342-AFC6-81B574969C00}" srcOrd="2" destOrd="0" parTransId="{ABDE3A2C-0CF4-490C-BC13-36AED6C03197}" sibTransId="{3BD022C3-85F5-48CE-BA70-224484F19DBB}"/>
    <dgm:cxn modelId="{A29C1DB6-535F-41B1-958B-E8012ADEB8F1}" srcId="{E01282C9-D883-4660-8398-4E0D11C5919F}" destId="{A5386250-2AE3-494B-BAE2-C57A7E2B9298}" srcOrd="3" destOrd="0" parTransId="{E2E8DF03-F177-4041-9817-994E869433C4}" sibTransId="{8C5E8339-ED49-41CD-80DC-B06FD4559ED5}"/>
    <dgm:cxn modelId="{577E34E4-7046-4AB2-B197-96FF51B82DC5}" srcId="{E01282C9-D883-4660-8398-4E0D11C5919F}" destId="{1714E56B-5552-4370-A4C2-C2DC6FE32EA7}" srcOrd="1" destOrd="0" parTransId="{D63861E2-55D5-401A-A2BA-2D53F19B5F4F}" sibTransId="{191F44BF-4FB5-4D09-90CC-1D1561521343}"/>
    <dgm:cxn modelId="{497D5A9A-0CA6-41DA-820C-A607D55B3067}" type="presOf" srcId="{D89DE0F5-B86E-4342-AFC6-81B574969C00}" destId="{72243672-F584-401F-9823-A2D475854AB0}" srcOrd="0" destOrd="0" presId="urn:microsoft.com/office/officeart/2008/layout/LinedList"/>
    <dgm:cxn modelId="{9F30F457-C05F-4B2C-9405-58B93A4A85C3}" type="presOf" srcId="{23152D0F-45F4-4437-86A7-0B329176447F}" destId="{1F7ABD49-73A2-4115-B876-11DBC3D43E10}" srcOrd="0" destOrd="0" presId="urn:microsoft.com/office/officeart/2008/layout/LinedList"/>
    <dgm:cxn modelId="{0B7C8E1F-576D-428C-BA89-94DBA697373E}" type="presOf" srcId="{0E4EB5EB-A84F-4C5C-BB70-21C4E4B5EBC8}" destId="{A1FF44D6-EB90-4AF7-8983-572DD6F66926}" srcOrd="0" destOrd="0" presId="urn:microsoft.com/office/officeart/2008/layout/LinedList"/>
    <dgm:cxn modelId="{89D52C6A-3BD2-47E4-AF53-78816A089E42}" type="presOf" srcId="{1714E56B-5552-4370-A4C2-C2DC6FE32EA7}" destId="{5239D299-912D-40B6-A14A-C76FAE4FC3EF}" srcOrd="0" destOrd="0" presId="urn:microsoft.com/office/officeart/2008/layout/LinedList"/>
    <dgm:cxn modelId="{924469ED-5D64-49D2-AFD9-B4C518E78044}" type="presOf" srcId="{A5386250-2AE3-494B-BAE2-C57A7E2B9298}" destId="{D9F90DBB-33D5-4FB5-86C5-F10B6A70744C}" srcOrd="0" destOrd="0" presId="urn:microsoft.com/office/officeart/2008/layout/LinedList"/>
    <dgm:cxn modelId="{68F9AB02-B01F-449D-9E62-B84AA6C39A8C}" srcId="{E01282C9-D883-4660-8398-4E0D11C5919F}" destId="{0E4EB5EB-A84F-4C5C-BB70-21C4E4B5EBC8}" srcOrd="0" destOrd="0" parTransId="{0B72F70F-1BDF-472E-A2B2-93625D8DCCE7}" sibTransId="{3D960AB0-5CC6-4D88-BF94-3E30AACD8CFB}"/>
    <dgm:cxn modelId="{350730BE-BE21-4F76-885E-4B1A2A69A19C}" srcId="{E01282C9-D883-4660-8398-4E0D11C5919F}" destId="{23152D0F-45F4-4437-86A7-0B329176447F}" srcOrd="4" destOrd="0" parTransId="{64347D66-BA31-4445-BB92-1B6938D15B81}" sibTransId="{0289F26F-D351-4EA2-B7F4-987F9D4FC799}"/>
    <dgm:cxn modelId="{D68DD436-D7E3-4855-83AA-B5D38838C43A}" type="presParOf" srcId="{C85E4088-D9EA-410F-A705-61B921656981}" destId="{E3130B15-8B98-49C2-8DD4-1B37BDF49B64}" srcOrd="0" destOrd="0" presId="urn:microsoft.com/office/officeart/2008/layout/LinedList"/>
    <dgm:cxn modelId="{E815A2F5-E238-4ED0-ACF1-BA185804C3E1}" type="presParOf" srcId="{C85E4088-D9EA-410F-A705-61B921656981}" destId="{ADD49E39-7B00-49C7-9FE4-45E8F5865718}" srcOrd="1" destOrd="0" presId="urn:microsoft.com/office/officeart/2008/layout/LinedList"/>
    <dgm:cxn modelId="{7745DAA5-4B46-4EBC-9AA1-1E1B42C70DDE}" type="presParOf" srcId="{ADD49E39-7B00-49C7-9FE4-45E8F5865718}" destId="{A1FF44D6-EB90-4AF7-8983-572DD6F66926}" srcOrd="0" destOrd="0" presId="urn:microsoft.com/office/officeart/2008/layout/LinedList"/>
    <dgm:cxn modelId="{61B27579-BAE4-4F61-B915-58D74D86D31F}" type="presParOf" srcId="{ADD49E39-7B00-49C7-9FE4-45E8F5865718}" destId="{EFDDAC90-B508-4D09-9F5C-0A8A1EA6A212}" srcOrd="1" destOrd="0" presId="urn:microsoft.com/office/officeart/2008/layout/LinedList"/>
    <dgm:cxn modelId="{5CB22F58-1154-4DBA-94CA-FFE3A801FBB9}" type="presParOf" srcId="{C85E4088-D9EA-410F-A705-61B921656981}" destId="{4542AF05-637C-4425-A45F-CF85D43D6CD2}" srcOrd="2" destOrd="0" presId="urn:microsoft.com/office/officeart/2008/layout/LinedList"/>
    <dgm:cxn modelId="{1CC65F42-EC9D-45AF-BFC8-B7D14F792210}" type="presParOf" srcId="{C85E4088-D9EA-410F-A705-61B921656981}" destId="{3AF03CEC-8964-49CB-98AE-30AC80B3B527}" srcOrd="3" destOrd="0" presId="urn:microsoft.com/office/officeart/2008/layout/LinedList"/>
    <dgm:cxn modelId="{B5795024-1C8D-42AD-9915-3E920D1A128C}" type="presParOf" srcId="{3AF03CEC-8964-49CB-98AE-30AC80B3B527}" destId="{5239D299-912D-40B6-A14A-C76FAE4FC3EF}" srcOrd="0" destOrd="0" presId="urn:microsoft.com/office/officeart/2008/layout/LinedList"/>
    <dgm:cxn modelId="{071B2AC6-D6CC-45E7-8D64-97DD894DB446}" type="presParOf" srcId="{3AF03CEC-8964-49CB-98AE-30AC80B3B527}" destId="{FD50DC1A-14A3-4D8B-8DF6-045CFBB2582D}" srcOrd="1" destOrd="0" presId="urn:microsoft.com/office/officeart/2008/layout/LinedList"/>
    <dgm:cxn modelId="{F2CAE04F-5567-4DE3-AE8B-1F71AF196901}" type="presParOf" srcId="{C85E4088-D9EA-410F-A705-61B921656981}" destId="{F1499E09-58CC-4354-84B1-AA3DDE16D854}" srcOrd="4" destOrd="0" presId="urn:microsoft.com/office/officeart/2008/layout/LinedList"/>
    <dgm:cxn modelId="{A4DDD9F5-3F4F-4F63-A8AB-9E2AFD12CC24}" type="presParOf" srcId="{C85E4088-D9EA-410F-A705-61B921656981}" destId="{BAABD0EC-7694-46B2-B7BF-102D9CE410AB}" srcOrd="5" destOrd="0" presId="urn:microsoft.com/office/officeart/2008/layout/LinedList"/>
    <dgm:cxn modelId="{C4564E17-38D3-42C4-96EC-E5B2FF0E239B}" type="presParOf" srcId="{BAABD0EC-7694-46B2-B7BF-102D9CE410AB}" destId="{72243672-F584-401F-9823-A2D475854AB0}" srcOrd="0" destOrd="0" presId="urn:microsoft.com/office/officeart/2008/layout/LinedList"/>
    <dgm:cxn modelId="{6F9DDC7A-EF18-4B52-9A27-6AF127EBFE0C}" type="presParOf" srcId="{BAABD0EC-7694-46B2-B7BF-102D9CE410AB}" destId="{FC34A210-9702-4592-8053-17D8DA105CBE}" srcOrd="1" destOrd="0" presId="urn:microsoft.com/office/officeart/2008/layout/LinedList"/>
    <dgm:cxn modelId="{DAEC4DA9-A36D-486A-969A-C57C8E82A1FB}" type="presParOf" srcId="{C85E4088-D9EA-410F-A705-61B921656981}" destId="{ED9D2915-52A2-479C-A245-E2E249305CD7}" srcOrd="6" destOrd="0" presId="urn:microsoft.com/office/officeart/2008/layout/LinedList"/>
    <dgm:cxn modelId="{C8CF0D50-1611-461B-A7CA-D8610E6059FA}" type="presParOf" srcId="{C85E4088-D9EA-410F-A705-61B921656981}" destId="{5BD535B7-1466-4605-8CA9-0B24C12ECD40}" srcOrd="7" destOrd="0" presId="urn:microsoft.com/office/officeart/2008/layout/LinedList"/>
    <dgm:cxn modelId="{C2964FF4-4E0C-4D7A-8848-D1524B109A6A}" type="presParOf" srcId="{5BD535B7-1466-4605-8CA9-0B24C12ECD40}" destId="{D9F90DBB-33D5-4FB5-86C5-F10B6A70744C}" srcOrd="0" destOrd="0" presId="urn:microsoft.com/office/officeart/2008/layout/LinedList"/>
    <dgm:cxn modelId="{822DA5C4-A82C-4CB1-9D56-5DB346BD2470}" type="presParOf" srcId="{5BD535B7-1466-4605-8CA9-0B24C12ECD40}" destId="{D310E52E-A531-4BCD-8AC6-E79C0EFB91CE}" srcOrd="1" destOrd="0" presId="urn:microsoft.com/office/officeart/2008/layout/LinedList"/>
    <dgm:cxn modelId="{C089E776-CE05-4081-937F-83C8638F0C0A}" type="presParOf" srcId="{C85E4088-D9EA-410F-A705-61B921656981}" destId="{7154C0A6-1343-43B7-AD40-A02B8CAC5AA4}" srcOrd="8" destOrd="0" presId="urn:microsoft.com/office/officeart/2008/layout/LinedList"/>
    <dgm:cxn modelId="{9FBAFF1E-801B-48DD-BD03-2DFB96E3A10F}" type="presParOf" srcId="{C85E4088-D9EA-410F-A705-61B921656981}" destId="{57148300-153C-47C0-9F59-931A8899CC34}" srcOrd="9" destOrd="0" presId="urn:microsoft.com/office/officeart/2008/layout/LinedList"/>
    <dgm:cxn modelId="{E7858CFF-777B-4012-A4EF-F93AE5403036}" type="presParOf" srcId="{57148300-153C-47C0-9F59-931A8899CC34}" destId="{1F7ABD49-73A2-4115-B876-11DBC3D43E10}" srcOrd="0" destOrd="0" presId="urn:microsoft.com/office/officeart/2008/layout/LinedList"/>
    <dgm:cxn modelId="{CB1170F8-BF3F-4D1D-99C9-D10E99B6B570}" type="presParOf" srcId="{57148300-153C-47C0-9F59-931A8899CC34}" destId="{77AD2679-640F-4CAF-BC06-E82AAC19989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FBA88-E292-4AF5-ADB9-8213737776E4}">
      <dsp:nvSpPr>
        <dsp:cNvPr id="0" name=""/>
        <dsp:cNvSpPr/>
      </dsp:nvSpPr>
      <dsp:spPr>
        <a:xfrm>
          <a:off x="821" y="0"/>
          <a:ext cx="3327201" cy="345757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328654" tIns="0" rIns="328654" bIns="330200" numCol="1" spcCol="1270" anchor="t" anchorCtr="0">
          <a:noAutofit/>
        </a:bodyPr>
        <a:lstStyle/>
        <a:p>
          <a:pPr lvl="0" algn="l" defTabSz="889000">
            <a:lnSpc>
              <a:spcPct val="90000"/>
            </a:lnSpc>
            <a:spcBef>
              <a:spcPct val="0"/>
            </a:spcBef>
            <a:spcAft>
              <a:spcPct val="35000"/>
            </a:spcAft>
          </a:pPr>
          <a:r>
            <a:rPr lang="en-US" sz="2000" kern="1200"/>
            <a:t>The views and opinions expressed in this presentation are those of the presenter and do not necessarily reflect the position of Dunwoody College.</a:t>
          </a:r>
        </a:p>
      </dsp:txBody>
      <dsp:txXfrm>
        <a:off x="821" y="1383029"/>
        <a:ext cx="3327201" cy="2074545"/>
      </dsp:txXfrm>
    </dsp:sp>
    <dsp:sp modelId="{75DE2C1B-B45E-4F3F-BA4E-E16DF51D5684}">
      <dsp:nvSpPr>
        <dsp:cNvPr id="0" name=""/>
        <dsp:cNvSpPr/>
      </dsp:nvSpPr>
      <dsp:spPr>
        <a:xfrm>
          <a:off x="821" y="0"/>
          <a:ext cx="3327201" cy="1383030"/>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28654" tIns="165100" rIns="328654" bIns="165100" numCol="1" spcCol="1270" anchor="ctr" anchorCtr="0">
          <a:noAutofit/>
        </a:bodyPr>
        <a:lstStyle/>
        <a:p>
          <a:pPr lvl="0" algn="l" defTabSz="2933700">
            <a:lnSpc>
              <a:spcPct val="90000"/>
            </a:lnSpc>
            <a:spcBef>
              <a:spcPct val="0"/>
            </a:spcBef>
            <a:spcAft>
              <a:spcPct val="35000"/>
            </a:spcAft>
          </a:pPr>
          <a:r>
            <a:rPr lang="en-US" sz="6600" kern="1200"/>
            <a:t>01</a:t>
          </a:r>
        </a:p>
      </dsp:txBody>
      <dsp:txXfrm>
        <a:off x="821" y="0"/>
        <a:ext cx="3327201" cy="1383030"/>
      </dsp:txXfrm>
    </dsp:sp>
    <dsp:sp modelId="{3005051A-966C-434E-AFF4-4B1F0B427403}">
      <dsp:nvSpPr>
        <dsp:cNvPr id="0" name=""/>
        <dsp:cNvSpPr/>
      </dsp:nvSpPr>
      <dsp:spPr>
        <a:xfrm>
          <a:off x="3594199" y="0"/>
          <a:ext cx="3327201" cy="3457575"/>
        </a:xfrm>
        <a:prstGeom prst="rect">
          <a:avLst/>
        </a:prstGeom>
        <a:solidFill>
          <a:schemeClr val="accent2">
            <a:hueOff val="-727682"/>
            <a:satOff val="-41964"/>
            <a:lumOff val="-10588"/>
            <a:alphaOff val="0"/>
          </a:schemeClr>
        </a:solidFill>
        <a:ln w="12700" cap="flat" cmpd="sng" algn="ctr">
          <a:solidFill>
            <a:schemeClr val="accent2">
              <a:hueOff val="-727682"/>
              <a:satOff val="-41964"/>
              <a:lumOff val="-1058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328654" tIns="0" rIns="328654" bIns="330200" numCol="1" spcCol="1270" anchor="t" anchorCtr="0">
          <a:noAutofit/>
        </a:bodyPr>
        <a:lstStyle/>
        <a:p>
          <a:pPr lvl="0" algn="l" defTabSz="889000">
            <a:lnSpc>
              <a:spcPct val="90000"/>
            </a:lnSpc>
            <a:spcBef>
              <a:spcPct val="0"/>
            </a:spcBef>
            <a:spcAft>
              <a:spcPct val="35000"/>
            </a:spcAft>
          </a:pPr>
          <a:r>
            <a:rPr lang="en-US" sz="2000" kern="1200"/>
            <a:t>According to the my spouse, I am the “King of Non-sequiturs”. Audience members are advised to stop me if I lose them.</a:t>
          </a:r>
        </a:p>
      </dsp:txBody>
      <dsp:txXfrm>
        <a:off x="3594199" y="1383029"/>
        <a:ext cx="3327201" cy="2074545"/>
      </dsp:txXfrm>
    </dsp:sp>
    <dsp:sp modelId="{074E1E9A-FD2C-46AF-AA43-0EA15195C4E5}">
      <dsp:nvSpPr>
        <dsp:cNvPr id="0" name=""/>
        <dsp:cNvSpPr/>
      </dsp:nvSpPr>
      <dsp:spPr>
        <a:xfrm>
          <a:off x="3594199" y="0"/>
          <a:ext cx="3327201" cy="1383030"/>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28654" tIns="165100" rIns="328654" bIns="165100" numCol="1" spcCol="1270" anchor="ctr" anchorCtr="0">
          <a:noAutofit/>
        </a:bodyPr>
        <a:lstStyle/>
        <a:p>
          <a:pPr lvl="0" algn="l" defTabSz="2933700">
            <a:lnSpc>
              <a:spcPct val="90000"/>
            </a:lnSpc>
            <a:spcBef>
              <a:spcPct val="0"/>
            </a:spcBef>
            <a:spcAft>
              <a:spcPct val="35000"/>
            </a:spcAft>
          </a:pPr>
          <a:r>
            <a:rPr lang="en-US" sz="6600" kern="1200"/>
            <a:t>02</a:t>
          </a:r>
        </a:p>
      </dsp:txBody>
      <dsp:txXfrm>
        <a:off x="3594199" y="0"/>
        <a:ext cx="3327201" cy="1383030"/>
      </dsp:txXfrm>
    </dsp:sp>
    <dsp:sp modelId="{6D6ED39D-7232-4480-88A2-ADCD1CFB7DA1}">
      <dsp:nvSpPr>
        <dsp:cNvPr id="0" name=""/>
        <dsp:cNvSpPr/>
      </dsp:nvSpPr>
      <dsp:spPr>
        <a:xfrm>
          <a:off x="7187576" y="0"/>
          <a:ext cx="3327201" cy="3457575"/>
        </a:xfrm>
        <a:prstGeom prst="rect">
          <a:avLst/>
        </a:prstGeom>
        <a:solidFill>
          <a:schemeClr val="accent2">
            <a:hueOff val="-1455363"/>
            <a:satOff val="-83928"/>
            <a:lumOff val="-21176"/>
            <a:alphaOff val="0"/>
          </a:schemeClr>
        </a:solidFill>
        <a:ln w="12700" cap="flat" cmpd="sng" algn="ctr">
          <a:solidFill>
            <a:schemeClr val="accent2">
              <a:hueOff val="-1455363"/>
              <a:satOff val="-83928"/>
              <a:lumOff val="-2117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328654" tIns="0" rIns="328654" bIns="330200" numCol="1" spcCol="1270" anchor="t" anchorCtr="0">
          <a:noAutofit/>
        </a:bodyPr>
        <a:lstStyle/>
        <a:p>
          <a:pPr lvl="0" algn="l" defTabSz="889000">
            <a:lnSpc>
              <a:spcPct val="90000"/>
            </a:lnSpc>
            <a:spcBef>
              <a:spcPct val="0"/>
            </a:spcBef>
            <a:spcAft>
              <a:spcPct val="35000"/>
            </a:spcAft>
          </a:pPr>
          <a:r>
            <a:rPr lang="en-US" sz="2000" kern="1200" dirty="0"/>
            <a:t>This presentation was based on Dunwoody’s policies and configurations. Your mileage </a:t>
          </a:r>
          <a:r>
            <a:rPr lang="en-US" sz="2000" i="1" kern="1200" dirty="0"/>
            <a:t>will</a:t>
          </a:r>
          <a:r>
            <a:rPr lang="en-US" sz="2000" kern="1200" dirty="0"/>
            <a:t> vary.</a:t>
          </a:r>
        </a:p>
      </dsp:txBody>
      <dsp:txXfrm>
        <a:off x="7187576" y="1383029"/>
        <a:ext cx="3327201" cy="2074545"/>
      </dsp:txXfrm>
    </dsp:sp>
    <dsp:sp modelId="{752641B9-8C26-412C-999A-C8227EBE9D13}">
      <dsp:nvSpPr>
        <dsp:cNvPr id="0" name=""/>
        <dsp:cNvSpPr/>
      </dsp:nvSpPr>
      <dsp:spPr>
        <a:xfrm>
          <a:off x="7187576" y="0"/>
          <a:ext cx="3327201" cy="1383030"/>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28654" tIns="165100" rIns="328654" bIns="165100" numCol="1" spcCol="1270" anchor="ctr" anchorCtr="0">
          <a:noAutofit/>
        </a:bodyPr>
        <a:lstStyle/>
        <a:p>
          <a:pPr lvl="0" algn="l" defTabSz="2933700">
            <a:lnSpc>
              <a:spcPct val="90000"/>
            </a:lnSpc>
            <a:spcBef>
              <a:spcPct val="0"/>
            </a:spcBef>
            <a:spcAft>
              <a:spcPct val="35000"/>
            </a:spcAft>
          </a:pPr>
          <a:r>
            <a:rPr lang="en-US" sz="6600" kern="1200"/>
            <a:t>03</a:t>
          </a:r>
        </a:p>
      </dsp:txBody>
      <dsp:txXfrm>
        <a:off x="7187576" y="0"/>
        <a:ext cx="3327201" cy="1383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30B15-8B98-49C2-8DD4-1B37BDF49B64}">
      <dsp:nvSpPr>
        <dsp:cNvPr id="0" name=""/>
        <dsp:cNvSpPr/>
      </dsp:nvSpPr>
      <dsp:spPr>
        <a:xfrm>
          <a:off x="0" y="441"/>
          <a:ext cx="10190252" cy="0"/>
        </a:xfrm>
        <a:prstGeom prst="lin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1FF44D6-EB90-4AF7-8983-572DD6F66926}">
      <dsp:nvSpPr>
        <dsp:cNvPr id="0" name=""/>
        <dsp:cNvSpPr/>
      </dsp:nvSpPr>
      <dsp:spPr>
        <a:xfrm>
          <a:off x="0" y="441"/>
          <a:ext cx="10190252" cy="723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a:lnSpc>
              <a:spcPct val="90000"/>
            </a:lnSpc>
            <a:spcBef>
              <a:spcPct val="0"/>
            </a:spcBef>
            <a:spcAft>
              <a:spcPct val="35000"/>
            </a:spcAft>
          </a:pPr>
          <a:r>
            <a:rPr lang="en-US" sz="3400" kern="1200"/>
            <a:t>PowerFAIDS Integration User Guide</a:t>
          </a:r>
        </a:p>
      </dsp:txBody>
      <dsp:txXfrm>
        <a:off x="0" y="441"/>
        <a:ext cx="10190252" cy="723392"/>
      </dsp:txXfrm>
    </dsp:sp>
    <dsp:sp modelId="{4542AF05-637C-4425-A45F-CF85D43D6CD2}">
      <dsp:nvSpPr>
        <dsp:cNvPr id="0" name=""/>
        <dsp:cNvSpPr/>
      </dsp:nvSpPr>
      <dsp:spPr>
        <a:xfrm>
          <a:off x="0" y="723833"/>
          <a:ext cx="10190252" cy="0"/>
        </a:xfrm>
        <a:prstGeom prst="line">
          <a:avLst/>
        </a:prstGeom>
        <a:gradFill rotWithShape="0">
          <a:gsLst>
            <a:gs pos="0">
              <a:schemeClr val="accent2">
                <a:hueOff val="-363841"/>
                <a:satOff val="-20982"/>
                <a:lumOff val="-5294"/>
                <a:alphaOff val="0"/>
                <a:lumMod val="110000"/>
                <a:satMod val="105000"/>
                <a:tint val="67000"/>
              </a:schemeClr>
            </a:gs>
            <a:gs pos="50000">
              <a:schemeClr val="accent2">
                <a:hueOff val="-363841"/>
                <a:satOff val="-20982"/>
                <a:lumOff val="-5294"/>
                <a:alphaOff val="0"/>
                <a:lumMod val="105000"/>
                <a:satMod val="103000"/>
                <a:tint val="73000"/>
              </a:schemeClr>
            </a:gs>
            <a:gs pos="100000">
              <a:schemeClr val="accent2">
                <a:hueOff val="-363841"/>
                <a:satOff val="-20982"/>
                <a:lumOff val="-5294"/>
                <a:alphaOff val="0"/>
                <a:lumMod val="105000"/>
                <a:satMod val="109000"/>
                <a:tint val="81000"/>
              </a:schemeClr>
            </a:gs>
          </a:gsLst>
          <a:lin ang="5400000" scaled="0"/>
        </a:gradFill>
        <a:ln w="6350" cap="flat" cmpd="sng" algn="ctr">
          <a:solidFill>
            <a:schemeClr val="accent2">
              <a:hueOff val="-363841"/>
              <a:satOff val="-20982"/>
              <a:lumOff val="-5294"/>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239D299-912D-40B6-A14A-C76FAE4FC3EF}">
      <dsp:nvSpPr>
        <dsp:cNvPr id="0" name=""/>
        <dsp:cNvSpPr/>
      </dsp:nvSpPr>
      <dsp:spPr>
        <a:xfrm>
          <a:off x="0" y="723833"/>
          <a:ext cx="10190252" cy="723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a:lnSpc>
              <a:spcPct val="90000"/>
            </a:lnSpc>
            <a:spcBef>
              <a:spcPct val="0"/>
            </a:spcBef>
            <a:spcAft>
              <a:spcPct val="35000"/>
            </a:spcAft>
          </a:pPr>
          <a:r>
            <a:rPr lang="en-US" sz="3400" kern="1200"/>
            <a:t>Systems Administrator User Guide</a:t>
          </a:r>
        </a:p>
      </dsp:txBody>
      <dsp:txXfrm>
        <a:off x="0" y="723833"/>
        <a:ext cx="10190252" cy="723392"/>
      </dsp:txXfrm>
    </dsp:sp>
    <dsp:sp modelId="{F1499E09-58CC-4354-84B1-AA3DDE16D854}">
      <dsp:nvSpPr>
        <dsp:cNvPr id="0" name=""/>
        <dsp:cNvSpPr/>
      </dsp:nvSpPr>
      <dsp:spPr>
        <a:xfrm>
          <a:off x="0" y="1447226"/>
          <a:ext cx="10190252" cy="0"/>
        </a:xfrm>
        <a:prstGeom prst="line">
          <a:avLst/>
        </a:prstGeom>
        <a:gradFill rotWithShape="0">
          <a:gsLst>
            <a:gs pos="0">
              <a:schemeClr val="accent2">
                <a:hueOff val="-727682"/>
                <a:satOff val="-41964"/>
                <a:lumOff val="-10588"/>
                <a:alphaOff val="0"/>
                <a:lumMod val="110000"/>
                <a:satMod val="105000"/>
                <a:tint val="67000"/>
              </a:schemeClr>
            </a:gs>
            <a:gs pos="50000">
              <a:schemeClr val="accent2">
                <a:hueOff val="-727682"/>
                <a:satOff val="-41964"/>
                <a:lumOff val="-10588"/>
                <a:alphaOff val="0"/>
                <a:lumMod val="105000"/>
                <a:satMod val="103000"/>
                <a:tint val="73000"/>
              </a:schemeClr>
            </a:gs>
            <a:gs pos="100000">
              <a:schemeClr val="accent2">
                <a:hueOff val="-727682"/>
                <a:satOff val="-41964"/>
                <a:lumOff val="-10588"/>
                <a:alphaOff val="0"/>
                <a:lumMod val="105000"/>
                <a:satMod val="109000"/>
                <a:tint val="81000"/>
              </a:schemeClr>
            </a:gs>
          </a:gsLst>
          <a:lin ang="5400000" scaled="0"/>
        </a:gradFill>
        <a:ln w="6350" cap="flat" cmpd="sng" algn="ctr">
          <a:solidFill>
            <a:schemeClr val="accent2">
              <a:hueOff val="-727682"/>
              <a:satOff val="-41964"/>
              <a:lumOff val="-1058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2243672-F584-401F-9823-A2D475854AB0}">
      <dsp:nvSpPr>
        <dsp:cNvPr id="0" name=""/>
        <dsp:cNvSpPr/>
      </dsp:nvSpPr>
      <dsp:spPr>
        <a:xfrm>
          <a:off x="0" y="1447226"/>
          <a:ext cx="10190252" cy="723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a:lnSpc>
              <a:spcPct val="90000"/>
            </a:lnSpc>
            <a:spcBef>
              <a:spcPct val="0"/>
            </a:spcBef>
            <a:spcAft>
              <a:spcPct val="35000"/>
            </a:spcAft>
          </a:pPr>
          <a:r>
            <a:rPr lang="en-US" sz="3400" kern="1200"/>
            <a:t>PowerFAIDS User Guide</a:t>
          </a:r>
        </a:p>
      </dsp:txBody>
      <dsp:txXfrm>
        <a:off x="0" y="1447226"/>
        <a:ext cx="10190252" cy="723392"/>
      </dsp:txXfrm>
    </dsp:sp>
    <dsp:sp modelId="{ED9D2915-52A2-479C-A245-E2E249305CD7}">
      <dsp:nvSpPr>
        <dsp:cNvPr id="0" name=""/>
        <dsp:cNvSpPr/>
      </dsp:nvSpPr>
      <dsp:spPr>
        <a:xfrm>
          <a:off x="0" y="2170618"/>
          <a:ext cx="10190252" cy="0"/>
        </a:xfrm>
        <a:prstGeom prst="line">
          <a:avLst/>
        </a:prstGeom>
        <a:gradFill rotWithShape="0">
          <a:gsLst>
            <a:gs pos="0">
              <a:schemeClr val="accent2">
                <a:hueOff val="-1091522"/>
                <a:satOff val="-62946"/>
                <a:lumOff val="-15882"/>
                <a:alphaOff val="0"/>
                <a:lumMod val="110000"/>
                <a:satMod val="105000"/>
                <a:tint val="67000"/>
              </a:schemeClr>
            </a:gs>
            <a:gs pos="50000">
              <a:schemeClr val="accent2">
                <a:hueOff val="-1091522"/>
                <a:satOff val="-62946"/>
                <a:lumOff val="-15882"/>
                <a:alphaOff val="0"/>
                <a:lumMod val="105000"/>
                <a:satMod val="103000"/>
                <a:tint val="73000"/>
              </a:schemeClr>
            </a:gs>
            <a:gs pos="100000">
              <a:schemeClr val="accent2">
                <a:hueOff val="-1091522"/>
                <a:satOff val="-62946"/>
                <a:lumOff val="-15882"/>
                <a:alphaOff val="0"/>
                <a:lumMod val="105000"/>
                <a:satMod val="109000"/>
                <a:tint val="81000"/>
              </a:schemeClr>
            </a:gs>
          </a:gsLst>
          <a:lin ang="5400000" scaled="0"/>
        </a:gradFill>
        <a:ln w="6350" cap="flat" cmpd="sng" algn="ctr">
          <a:solidFill>
            <a:schemeClr val="accent2">
              <a:hueOff val="-1091522"/>
              <a:satOff val="-62946"/>
              <a:lumOff val="-15882"/>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9F90DBB-33D5-4FB5-86C5-F10B6A70744C}">
      <dsp:nvSpPr>
        <dsp:cNvPr id="0" name=""/>
        <dsp:cNvSpPr/>
      </dsp:nvSpPr>
      <dsp:spPr>
        <a:xfrm>
          <a:off x="0" y="2170618"/>
          <a:ext cx="10190252" cy="723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a:lnSpc>
              <a:spcPct val="90000"/>
            </a:lnSpc>
            <a:spcBef>
              <a:spcPct val="0"/>
            </a:spcBef>
            <a:spcAft>
              <a:spcPct val="35000"/>
            </a:spcAft>
          </a:pPr>
          <a:r>
            <a:rPr lang="en-US" sz="3400" kern="1200"/>
            <a:t>Documentation from former employees (Thank you Laura.)</a:t>
          </a:r>
        </a:p>
      </dsp:txBody>
      <dsp:txXfrm>
        <a:off x="0" y="2170618"/>
        <a:ext cx="10190252" cy="723392"/>
      </dsp:txXfrm>
    </dsp:sp>
    <dsp:sp modelId="{7154C0A6-1343-43B7-AD40-A02B8CAC5AA4}">
      <dsp:nvSpPr>
        <dsp:cNvPr id="0" name=""/>
        <dsp:cNvSpPr/>
      </dsp:nvSpPr>
      <dsp:spPr>
        <a:xfrm>
          <a:off x="0" y="2894011"/>
          <a:ext cx="10190252" cy="0"/>
        </a:xfrm>
        <a:prstGeom prst="line">
          <a:avLst/>
        </a:prstGeom>
        <a:gradFill rotWithShape="0">
          <a:gsLst>
            <a:gs pos="0">
              <a:schemeClr val="accent2">
                <a:hueOff val="-1455363"/>
                <a:satOff val="-83928"/>
                <a:lumOff val="-21176"/>
                <a:alphaOff val="0"/>
                <a:lumMod val="110000"/>
                <a:satMod val="105000"/>
                <a:tint val="67000"/>
              </a:schemeClr>
            </a:gs>
            <a:gs pos="50000">
              <a:schemeClr val="accent2">
                <a:hueOff val="-1455363"/>
                <a:satOff val="-83928"/>
                <a:lumOff val="-21176"/>
                <a:alphaOff val="0"/>
                <a:lumMod val="105000"/>
                <a:satMod val="103000"/>
                <a:tint val="73000"/>
              </a:schemeClr>
            </a:gs>
            <a:gs pos="100000">
              <a:schemeClr val="accent2">
                <a:hueOff val="-1455363"/>
                <a:satOff val="-83928"/>
                <a:lumOff val="-21176"/>
                <a:alphaOff val="0"/>
                <a:lumMod val="105000"/>
                <a:satMod val="109000"/>
                <a:tint val="81000"/>
              </a:schemeClr>
            </a:gs>
          </a:gsLst>
          <a:lin ang="5400000" scaled="0"/>
        </a:gradFill>
        <a:ln w="6350" cap="flat" cmpd="sng" algn="ctr">
          <a:solidFill>
            <a:schemeClr val="accent2">
              <a:hueOff val="-1455363"/>
              <a:satOff val="-83928"/>
              <a:lumOff val="-21176"/>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F7ABD49-73A2-4115-B876-11DBC3D43E10}">
      <dsp:nvSpPr>
        <dsp:cNvPr id="0" name=""/>
        <dsp:cNvSpPr/>
      </dsp:nvSpPr>
      <dsp:spPr>
        <a:xfrm>
          <a:off x="0" y="2894011"/>
          <a:ext cx="10190252" cy="723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a:lnSpc>
              <a:spcPct val="90000"/>
            </a:lnSpc>
            <a:spcBef>
              <a:spcPct val="0"/>
            </a:spcBef>
            <a:spcAft>
              <a:spcPct val="35000"/>
            </a:spcAft>
          </a:pPr>
          <a:r>
            <a:rPr lang="en-US" sz="3400" kern="1200"/>
            <a:t>My own observations and experimentation</a:t>
          </a:r>
        </a:p>
      </dsp:txBody>
      <dsp:txXfrm>
        <a:off x="0" y="2894011"/>
        <a:ext cx="10190252" cy="723392"/>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C6EF0-B223-40AF-A792-5DA594DF70C3}" type="datetimeFigureOut">
              <a:rPr lang="en-US" smtClean="0"/>
              <a:t>9/26/2018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F18D14-8294-415E-BBFA-F9856B15C7FD}" type="slidenum">
              <a:rPr lang="en-US" smtClean="0"/>
              <a:t>‹#›</a:t>
            </a:fld>
            <a:endParaRPr lang="en-US"/>
          </a:p>
        </p:txBody>
      </p:sp>
    </p:spTree>
    <p:extLst>
      <p:ext uri="{BB962C8B-B14F-4D97-AF65-F5344CB8AC3E}">
        <p14:creationId xmlns:p14="http://schemas.microsoft.com/office/powerpoint/2010/main" val="289187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Calibri" panose="020F0502020204030204" pitchFamily="34" charset="0"/>
              </a:rPr>
              <a:t>You need to synchronize data from PowerCampus to PowerFAIDS.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Calibri" panose="020F0502020204030204" pitchFamily="34" charset="0"/>
              </a:rPr>
              <a:t>You’d like to know more about how to use PowerFAIDS Integration to do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Calibri" panose="020F0502020204030204" pitchFamily="34" charset="0"/>
              </a:rPr>
              <a:t>You are synchronizing data successfully using an Ellucian supported tool.</a:t>
            </a:r>
          </a:p>
          <a:p>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a:t>
            </a:fld>
            <a:endParaRPr lang="en-US"/>
          </a:p>
        </p:txBody>
      </p:sp>
    </p:spTree>
    <p:extLst>
      <p:ext uri="{BB962C8B-B14F-4D97-AF65-F5344CB8AC3E}">
        <p14:creationId xmlns:p14="http://schemas.microsoft.com/office/powerpoint/2010/main" val="59290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information I will present today comes from the following sources.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PowerFAIDS Integration User Guide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Documentation left from former employees. (Thank you Laura!)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My own observations and experimentation.</a:t>
            </a:r>
          </a:p>
          <a:p>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7</a:t>
            </a:fld>
            <a:endParaRPr lang="en-US"/>
          </a:p>
        </p:txBody>
      </p:sp>
    </p:spTree>
    <p:extLst>
      <p:ext uri="{BB962C8B-B14F-4D97-AF65-F5344CB8AC3E}">
        <p14:creationId xmlns:p14="http://schemas.microsoft.com/office/powerpoint/2010/main" val="2930521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PowerFAIDS Integration is an Ellucian provided tool for synchronizing data from PowerCampus to PowerFAIDS. The current version is 3.0 and it is available from the Ellucian Download Center. It is not capable of synchronizing data from PowerFAIDS to PowerCampus. That is the role of the PowerCampus Service Bus. </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9</a:t>
            </a:fld>
            <a:endParaRPr lang="en-US"/>
          </a:p>
        </p:txBody>
      </p:sp>
    </p:spTree>
    <p:extLst>
      <p:ext uri="{BB962C8B-B14F-4D97-AF65-F5344CB8AC3E}">
        <p14:creationId xmlns:p14="http://schemas.microsoft.com/office/powerpoint/2010/main" val="4047783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PowerCampus is not only the source of the data to be synchronized, but also the backend for the integration tool. There are several tables that control and facilitate the integration program. The names of these tables start with PFI and are mostly interfaced through the System Administration workflow in the PowerCampus client software. Also important are several system Vista Views in PowerCampus. Like the tables, their name starts with PFI and they’re used to gather the data to be synchronized.</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10</a:t>
            </a:fld>
            <a:endParaRPr lang="en-US"/>
          </a:p>
        </p:txBody>
      </p:sp>
    </p:spTree>
    <p:extLst>
      <p:ext uri="{BB962C8B-B14F-4D97-AF65-F5344CB8AC3E}">
        <p14:creationId xmlns:p14="http://schemas.microsoft.com/office/powerpoint/2010/main" val="47793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The application doesn’t import data directly into the PowerFAIDS database. Instead, it deposits the data into the external data table in the PowerFAIDS database, and you can find the data definitions in appendix B of the PowerFAIDS User Guide. From there, we use the PowerFAIDS external data integration functionality to import the data into the PowerFAIDS database. </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12</a:t>
            </a:fld>
            <a:endParaRPr lang="en-US"/>
          </a:p>
        </p:txBody>
      </p:sp>
    </p:spTree>
    <p:extLst>
      <p:ext uri="{BB962C8B-B14F-4D97-AF65-F5344CB8AC3E}">
        <p14:creationId xmlns:p14="http://schemas.microsoft.com/office/powerpoint/2010/main" val="1763088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13</a:t>
            </a:fld>
            <a:endParaRPr lang="en-US"/>
          </a:p>
        </p:txBody>
      </p:sp>
    </p:spTree>
    <p:extLst>
      <p:ext uri="{BB962C8B-B14F-4D97-AF65-F5344CB8AC3E}">
        <p14:creationId xmlns:p14="http://schemas.microsoft.com/office/powerpoint/2010/main" val="2966693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Under Setup in System Administrator, we have to identify the financial aid system in Third Party Packages. On the Financial Aid tab, you choose PowerFAIDS. On the PowerFAIDS Connect tab, you have to provide the server and user information for connecting to your PowerFAIDS database. We created a service user account called </a:t>
            </a:r>
            <a:r>
              <a:rPr lang="en-US" b="0" i="0" u="none" strike="noStrike" baseline="0" dirty="0" err="1">
                <a:latin typeface="Calibri" panose="020F0502020204030204" pitchFamily="34" charset="0"/>
              </a:rPr>
              <a:t>PFIntegration</a:t>
            </a:r>
            <a:r>
              <a:rPr lang="en-US" b="0" i="0" u="none" strike="noStrike" baseline="0" dirty="0">
                <a:latin typeface="Calibri" panose="020F0502020204030204" pitchFamily="34" charset="0"/>
              </a:rPr>
              <a:t> for the integration. It has </a:t>
            </a:r>
            <a:r>
              <a:rPr lang="en-US" b="0" i="0" u="none" strike="noStrike" baseline="0" dirty="0" err="1">
                <a:latin typeface="Calibri" panose="020F0502020204030204" pitchFamily="34" charset="0"/>
              </a:rPr>
              <a:t>db_owner</a:t>
            </a:r>
            <a:r>
              <a:rPr lang="en-US" b="0" i="0" u="none" strike="noStrike" baseline="0" dirty="0">
                <a:latin typeface="Calibri" panose="020F0502020204030204" pitchFamily="34" charset="0"/>
              </a:rPr>
              <a:t>, </a:t>
            </a:r>
            <a:r>
              <a:rPr lang="en-US" b="0" i="0" u="none" strike="noStrike" baseline="0" dirty="0" err="1">
                <a:latin typeface="Calibri" panose="020F0502020204030204" pitchFamily="34" charset="0"/>
              </a:rPr>
              <a:t>db_datareader</a:t>
            </a:r>
            <a:r>
              <a:rPr lang="en-US" b="0" i="0" u="none" strike="noStrike" baseline="0" dirty="0">
                <a:latin typeface="Calibri" panose="020F0502020204030204" pitchFamily="34" charset="0"/>
              </a:rPr>
              <a:t>, and </a:t>
            </a:r>
            <a:r>
              <a:rPr lang="en-US" b="0" i="0" u="none" strike="noStrike" baseline="0" dirty="0" err="1">
                <a:latin typeface="Calibri" panose="020F0502020204030204" pitchFamily="34" charset="0"/>
              </a:rPr>
              <a:t>db_datawriter</a:t>
            </a:r>
            <a:r>
              <a:rPr lang="en-US" b="0" i="0" u="none" strike="noStrike" baseline="0" dirty="0">
                <a:latin typeface="Calibri" panose="020F0502020204030204" pitchFamily="34" charset="0"/>
              </a:rPr>
              <a:t> permissions to the PowerCampus database and </a:t>
            </a:r>
            <a:r>
              <a:rPr lang="en-US" b="0" i="0" u="none" strike="noStrike" baseline="0" dirty="0" err="1">
                <a:latin typeface="Calibri" panose="020F0502020204030204" pitchFamily="34" charset="0"/>
              </a:rPr>
              <a:t>db_datareader</a:t>
            </a:r>
            <a:r>
              <a:rPr lang="en-US" b="0" i="0" u="none" strike="noStrike" baseline="0" dirty="0">
                <a:latin typeface="Calibri" panose="020F0502020204030204" pitchFamily="34" charset="0"/>
              </a:rPr>
              <a:t> and </a:t>
            </a:r>
            <a:r>
              <a:rPr lang="en-US" b="0" i="0" u="none" strike="noStrike" baseline="0" dirty="0" err="1">
                <a:latin typeface="Calibri" panose="020F0502020204030204" pitchFamily="34" charset="0"/>
              </a:rPr>
              <a:t>db_datawriter</a:t>
            </a:r>
            <a:r>
              <a:rPr lang="en-US" b="0" i="0" u="none" strike="noStrike" baseline="0" dirty="0">
                <a:latin typeface="Calibri" panose="020F0502020204030204" pitchFamily="34" charset="0"/>
              </a:rPr>
              <a:t> permissions to the PowerFAIDS database.</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15</a:t>
            </a:fld>
            <a:endParaRPr lang="en-US"/>
          </a:p>
        </p:txBody>
      </p:sp>
    </p:spTree>
    <p:extLst>
      <p:ext uri="{BB962C8B-B14F-4D97-AF65-F5344CB8AC3E}">
        <p14:creationId xmlns:p14="http://schemas.microsoft.com/office/powerpoint/2010/main" val="434666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Academic Calendar has two fields in every year/term/session for adding the Financial Aid Year and Financial Aid Term. These must match the figures used for the corresponding PowerFAIDS POE. At Dunwoody, our financial aid award years are the first year of the school year, 2008-2009 in this case. Do this for every POE/Term combination.</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16</a:t>
            </a:fld>
            <a:endParaRPr lang="en-US"/>
          </a:p>
        </p:txBody>
      </p:sp>
    </p:spTree>
    <p:extLst>
      <p:ext uri="{BB962C8B-B14F-4D97-AF65-F5344CB8AC3E}">
        <p14:creationId xmlns:p14="http://schemas.microsoft.com/office/powerpoint/2010/main" val="175435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Calibri" panose="020F0502020204030204" pitchFamily="34" charset="0"/>
              </a:rPr>
              <a:t>Let’s take a slight tangent here to talk about customizing the views. Although you can get all of the data elements you need from system Vista Views; the description for each one suggest that you should copy the view logic to a user view and customize it to meet your needs. If you do this, before to join the PFI Integration table to make sure you’re providing it for the correct student in the correct year/term.</a:t>
            </a:r>
          </a:p>
          <a:p>
            <a:r>
              <a:rPr lang="en-US" b="0" i="0" u="none" strike="noStrike" baseline="0" dirty="0">
                <a:latin typeface="Calibri" panose="020F0502020204030204" pitchFamily="34" charset="0"/>
              </a:rPr>
              <a:t>As you may have noticed in the previous screen, we did that and appended DCT to the end of the name to tell them apart. All of them are copies of the original system view, but have a slight variation to make the view fit our needs or add information not normally included. For example, we’ve been asked to add the Credits Taken from the student’s academic plan. We’re adding it to our PFI Academic S DCT view and will then add a mapping to the field. </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17</a:t>
            </a:fld>
            <a:endParaRPr lang="en-US"/>
          </a:p>
        </p:txBody>
      </p:sp>
    </p:spTree>
    <p:extLst>
      <p:ext uri="{BB962C8B-B14F-4D97-AF65-F5344CB8AC3E}">
        <p14:creationId xmlns:p14="http://schemas.microsoft.com/office/powerpoint/2010/main" val="2036152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Calibri" panose="020F0502020204030204" pitchFamily="34" charset="0"/>
              </a:rPr>
              <a:t>Mappings and Views: The last setup task within PowerCampus is the field mappings between PowerCampus and PowerFAIDS. You will find this under PowerFAIDS Integration Mapping under System Administrator, tools, setup. Each year/term/session has a mapping configuration. You have a default mapping to start from, but once you’ve defined a term, it is recommended you copy forward the mapping from term to term because this will ensure any changes get copied forward too. If you make changes to a term’s mapping, then you must repeat those changes for every subsequent term you have already defined a mapping.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Calibri" panose="020F0502020204030204" pitchFamily="34" charset="0"/>
              </a:rPr>
              <a:t>One mapping that we do think is important is the alternate id. As you can see here, this is where we map the People Code Id so that both systems have the primary person identifier of the other system.</a:t>
            </a:r>
            <a:endParaRPr lang="en-US" dirty="0"/>
          </a:p>
          <a:p>
            <a:endParaRPr lang="en-US" b="0" i="0" u="none" strike="noStrike" baseline="0" dirty="0">
              <a:latin typeface="Calibri" panose="020F0502020204030204" pitchFamily="34" charset="0"/>
            </a:endParaRPr>
          </a:p>
          <a:p>
            <a:r>
              <a:rPr lang="en-US" b="0" i="0" u="none" strike="noStrike" baseline="0" dirty="0">
                <a:latin typeface="Calibri" panose="020F0502020204030204" pitchFamily="34" charset="0"/>
              </a:rPr>
              <a:t>Clicking into a term’s mappings gets you a window where you see PowerFAIDS fields from the </a:t>
            </a:r>
            <a:r>
              <a:rPr lang="en-US" b="0" i="0" u="none" strike="noStrike" baseline="0" dirty="0" err="1">
                <a:latin typeface="Calibri" panose="020F0502020204030204" pitchFamily="34" charset="0"/>
              </a:rPr>
              <a:t>external_data</a:t>
            </a:r>
            <a:r>
              <a:rPr lang="en-US" b="0" i="0" u="none" strike="noStrike" baseline="0" dirty="0">
                <a:latin typeface="Calibri" panose="020F0502020204030204" pitchFamily="34" charset="0"/>
              </a:rPr>
              <a:t> table on the left and PowerCampus tables and views on the right. Active fields have a check in the status box and each field can be narrowed to apply to inquiries, applicants, and/or students. Your job for each active field is to define the data element that will be copied if the system detects a change in a PowerCampus table. </a:t>
            </a:r>
          </a:p>
        </p:txBody>
      </p:sp>
      <p:sp>
        <p:nvSpPr>
          <p:cNvPr id="4" name="Slide Number Placeholder 3"/>
          <p:cNvSpPr>
            <a:spLocks noGrp="1"/>
          </p:cNvSpPr>
          <p:nvPr>
            <p:ph type="sldNum" sz="quarter" idx="10"/>
          </p:nvPr>
        </p:nvSpPr>
        <p:spPr/>
        <p:txBody>
          <a:bodyPr/>
          <a:lstStyle/>
          <a:p>
            <a:fld id="{F9F18D14-8294-415E-BBFA-F9856B15C7FD}" type="slidenum">
              <a:rPr lang="en-US" smtClean="0"/>
              <a:t>18</a:t>
            </a:fld>
            <a:endParaRPr lang="en-US"/>
          </a:p>
        </p:txBody>
      </p:sp>
    </p:spTree>
    <p:extLst>
      <p:ext uri="{BB962C8B-B14F-4D97-AF65-F5344CB8AC3E}">
        <p14:creationId xmlns:p14="http://schemas.microsoft.com/office/powerpoint/2010/main" val="683899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Clicking on the magnifying glass allows you to define any data changes required to make data from PowerCampus fit in the structure of the PowerFAIDS database. For example, the maximum size of a PowerFAIDS major is 4 characters, so if you have curriculums in PowerCampus larger than 4 characters, then you need to provide a translation.</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19</a:t>
            </a:fld>
            <a:endParaRPr lang="en-US"/>
          </a:p>
        </p:txBody>
      </p:sp>
    </p:spTree>
    <p:extLst>
      <p:ext uri="{BB962C8B-B14F-4D97-AF65-F5344CB8AC3E}">
        <p14:creationId xmlns:p14="http://schemas.microsoft.com/office/powerpoint/2010/main" val="689389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Lastly, you have to define what the tool can use for special codes. Much like before, you are mapping the PowerFAIDS code for a value to the PowerCampus code value.</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20</a:t>
            </a:fld>
            <a:endParaRPr lang="en-US"/>
          </a:p>
        </p:txBody>
      </p:sp>
    </p:spTree>
    <p:extLst>
      <p:ext uri="{BB962C8B-B14F-4D97-AF65-F5344CB8AC3E}">
        <p14:creationId xmlns:p14="http://schemas.microsoft.com/office/powerpoint/2010/main" val="3008893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We created a dedicated VM for running both the PowerCampus Integration and PowerFAIDS Scheduler service. (We found PowerCampus Integration to be a resource hog, so we placed a hard limit on the VM’s processor speed.) We use Remote Desktop Connection to connect to this VM and log on with a dedicated user account. Using a dedicated account is important here because the PowerCampus Integration application must remain running in order for the scheduled scans of PowerCampus to occur.  Therefore, we disconnect when we are finished with the machine.</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22</a:t>
            </a:fld>
            <a:endParaRPr lang="en-US"/>
          </a:p>
        </p:txBody>
      </p:sp>
    </p:spTree>
    <p:extLst>
      <p:ext uri="{BB962C8B-B14F-4D97-AF65-F5344CB8AC3E}">
        <p14:creationId xmlns:p14="http://schemas.microsoft.com/office/powerpoint/2010/main" val="207033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PowerCampus Integration uses 32-bit ODBC connections to connect to PowerCampus and PowerFAIDS. </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23</a:t>
            </a:fld>
            <a:endParaRPr lang="en-US"/>
          </a:p>
        </p:txBody>
      </p:sp>
    </p:spTree>
    <p:extLst>
      <p:ext uri="{BB962C8B-B14F-4D97-AF65-F5344CB8AC3E}">
        <p14:creationId xmlns:p14="http://schemas.microsoft.com/office/powerpoint/2010/main" val="2021904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To have the application automatically get data from PowerCampus, you need to set up a profile for the groups of students you’ll scan, the interval of the scan, and the terms that you are processing. If you need to process all records, regardless of if something has changed, then place a check in the Process All Records box; otherwise, leave it unchecked for normal operations.</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24</a:t>
            </a:fld>
            <a:endParaRPr lang="en-US"/>
          </a:p>
        </p:txBody>
      </p:sp>
    </p:spTree>
    <p:extLst>
      <p:ext uri="{BB962C8B-B14F-4D97-AF65-F5344CB8AC3E}">
        <p14:creationId xmlns:p14="http://schemas.microsoft.com/office/powerpoint/2010/main" val="2012096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Obviously, these two buttons start and stop processing. For normal operations, you leave it started and it will process records per the defined interval. If you need to do anything else, such as run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then you must stop processing, because – as I noted before – this application is a resource hog.</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26</a:t>
            </a:fld>
            <a:endParaRPr lang="en-US"/>
          </a:p>
        </p:txBody>
      </p:sp>
    </p:spTree>
    <p:extLst>
      <p:ext uri="{BB962C8B-B14F-4D97-AF65-F5344CB8AC3E}">
        <p14:creationId xmlns:p14="http://schemas.microsoft.com/office/powerpoint/2010/main" val="2080839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As I’ve noted before, PowerCampus Integration doesn’t actually import the data into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It puts the data into the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external data table. It is not usable there. We rely upon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to import the data from the external data table into rest of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Thus, we get to the other reason for using a dedicated VM. The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Scheduler is a service which will run a job we scheduled within the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application. We’ve set up jobs – one for each financial aid year -- to do an import every day at 6 AM. </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28</a:t>
            </a:fld>
            <a:endParaRPr lang="en-US"/>
          </a:p>
        </p:txBody>
      </p:sp>
    </p:spTree>
    <p:extLst>
      <p:ext uri="{BB962C8B-B14F-4D97-AF65-F5344CB8AC3E}">
        <p14:creationId xmlns:p14="http://schemas.microsoft.com/office/powerpoint/2010/main" val="1273948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You can manually import data using the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application. Under Data Integration, select External Update and choose table as the source. We leave every other option as the defaults. The last screen gives you the choice of running the import immediately or scheduling it. We only run it manually if we’re resolving an issue.</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29</a:t>
            </a:fld>
            <a:endParaRPr lang="en-US"/>
          </a:p>
        </p:txBody>
      </p:sp>
    </p:spTree>
    <p:extLst>
      <p:ext uri="{BB962C8B-B14F-4D97-AF65-F5344CB8AC3E}">
        <p14:creationId xmlns:p14="http://schemas.microsoft.com/office/powerpoint/2010/main" val="3632755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latin typeface="Calibri" panose="020F0502020204030204" pitchFamily="34" charset="0"/>
              </a:rPr>
              <a:t>Although we find the Integration program runs without a whole lot of input from us, we do find that we have to perform regular maintenance. These are the tasks we run every week and month. </a:t>
            </a:r>
          </a:p>
          <a:p>
            <a:endParaRPr lang="en-US" b="0" i="0" u="none" strike="noStrike" baseline="0" dirty="0">
              <a:latin typeface="Calibri" panose="020F0502020204030204" pitchFamily="34" charset="0"/>
            </a:endParaRPr>
          </a:p>
          <a:p>
            <a:r>
              <a:rPr lang="en-US" b="0" i="0" u="none" strike="noStrike" baseline="0" dirty="0">
                <a:latin typeface="Calibri" panose="020F0502020204030204" pitchFamily="34" charset="0"/>
              </a:rPr>
              <a:t>The number one problem we run into – one that will stop the program in its tracks - is bad SSNs. It’s the </a:t>
            </a:r>
            <a:r>
              <a:rPr lang="en-US" b="0" i="0" u="none" strike="noStrike" baseline="0" dirty="0" err="1">
                <a:latin typeface="Calibri" panose="020F0502020204030204" pitchFamily="34" charset="0"/>
              </a:rPr>
              <a:t>PowerFAIDS</a:t>
            </a:r>
            <a:r>
              <a:rPr lang="en-US" b="0" i="0" u="none" strike="noStrike" baseline="0" dirty="0">
                <a:latin typeface="Calibri" panose="020F0502020204030204" pitchFamily="34" charset="0"/>
              </a:rPr>
              <a:t> key identifier for students. Therefore, we look for any government ID that is not 9 digits.</a:t>
            </a:r>
          </a:p>
          <a:p>
            <a:endParaRPr lang="en-US" b="0" i="0" u="none" strike="noStrike" baseline="0" dirty="0">
              <a:latin typeface="Calibri" panose="020F0502020204030204" pitchFamily="34" charset="0"/>
            </a:endParaRPr>
          </a:p>
          <a:p>
            <a:r>
              <a:rPr lang="en-US" b="0" i="0" u="none" strike="noStrike" baseline="0" dirty="0">
                <a:latin typeface="Calibri" panose="020F0502020204030204" pitchFamily="34" charset="0"/>
              </a:rPr>
              <a:t>Also every week we check for any credit and name synchronization mismatches and the import log files for both systems.</a:t>
            </a:r>
          </a:p>
          <a:p>
            <a:endParaRPr lang="en-US" b="0" i="0" u="none" strike="noStrike" baseline="0" dirty="0">
              <a:latin typeface="Calibri" panose="020F0502020204030204" pitchFamily="34" charset="0"/>
            </a:endParaRPr>
          </a:p>
          <a:p>
            <a:r>
              <a:rPr lang="en-US" b="0" i="0" u="none" strike="noStrike" baseline="0" dirty="0">
                <a:latin typeface="Calibri" panose="020F0502020204030204" pitchFamily="34" charset="0"/>
              </a:rPr>
              <a:t>I also find that the ODBC connection to the databases is sensitive to any disruptions, so we try to stop and start the Integration process at least once a week. If the ODBC connection has failed, then we have to restart the application.</a:t>
            </a:r>
            <a:endParaRPr lang="en-US" dirty="0"/>
          </a:p>
        </p:txBody>
      </p:sp>
      <p:sp>
        <p:nvSpPr>
          <p:cNvPr id="4" name="Slide Number Placeholder 3"/>
          <p:cNvSpPr>
            <a:spLocks noGrp="1"/>
          </p:cNvSpPr>
          <p:nvPr>
            <p:ph type="sldNum" sz="quarter" idx="10"/>
          </p:nvPr>
        </p:nvSpPr>
        <p:spPr/>
        <p:txBody>
          <a:bodyPr/>
          <a:lstStyle/>
          <a:p>
            <a:fld id="{F9F18D14-8294-415E-BBFA-F9856B15C7FD}" type="slidenum">
              <a:rPr lang="en-US" smtClean="0"/>
              <a:t>32</a:t>
            </a:fld>
            <a:endParaRPr lang="en-US"/>
          </a:p>
        </p:txBody>
      </p:sp>
    </p:spTree>
    <p:extLst>
      <p:ext uri="{BB962C8B-B14F-4D97-AF65-F5344CB8AC3E}">
        <p14:creationId xmlns:p14="http://schemas.microsoft.com/office/powerpoint/2010/main" val="557390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p:cNvCxnSpPr/>
          <p:nvPr userDrawn="1"/>
        </p:nvCxnSpPr>
        <p:spPr>
          <a:xfrm>
            <a:off x="1524000" y="525780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4400" y="5502274"/>
            <a:ext cx="2743200" cy="609600"/>
          </a:xfrm>
          <a:prstGeom prst="rect">
            <a:avLst/>
          </a:prstGeom>
        </p:spPr>
      </p:pic>
    </p:spTree>
    <p:extLst>
      <p:ext uri="{BB962C8B-B14F-4D97-AF65-F5344CB8AC3E}">
        <p14:creationId xmlns:p14="http://schemas.microsoft.com/office/powerpoint/2010/main" val="278297071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userDrawn="1"/>
        </p:nvGrpSpPr>
        <p:grpSpPr>
          <a:xfrm>
            <a:off x="3464" y="0"/>
            <a:ext cx="838200" cy="6858000"/>
            <a:chOff x="0" y="0"/>
            <a:chExt cx="838200" cy="6858000"/>
          </a:xfrm>
        </p:grpSpPr>
        <p:sp>
          <p:nvSpPr>
            <p:cNvPr id="8" name="Rectangle 7"/>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63074" y="365125"/>
            <a:ext cx="10515600" cy="1325563"/>
          </a:xfrm>
        </p:spPr>
        <p:txBody>
          <a:bodyPr/>
          <a:lstStyle/>
          <a:p>
            <a:r>
              <a:rPr lang="en-US"/>
              <a:t>Click to edit Master title style</a:t>
            </a:r>
          </a:p>
        </p:txBody>
      </p:sp>
      <p:sp>
        <p:nvSpPr>
          <p:cNvPr id="3" name="Content Placeholder 2"/>
          <p:cNvSpPr>
            <a:spLocks noGrp="1"/>
          </p:cNvSpPr>
          <p:nvPr>
            <p:ph idx="1"/>
          </p:nvPr>
        </p:nvSpPr>
        <p:spPr>
          <a:xfrm>
            <a:off x="1263077"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035474" y="6298545"/>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3574050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7" name="Straight Connector 6"/>
          <p:cNvCxnSpPr/>
          <p:nvPr userDrawn="1"/>
        </p:nvCxnSpPr>
        <p:spPr>
          <a:xfrm>
            <a:off x="831850" y="6089650"/>
            <a:ext cx="1051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223000"/>
            <a:ext cx="2057400" cy="457200"/>
          </a:xfrm>
          <a:prstGeom prst="rect">
            <a:avLst/>
          </a:prstGeom>
        </p:spPr>
      </p:pic>
    </p:spTree>
    <p:extLst>
      <p:ext uri="{BB962C8B-B14F-4D97-AF65-F5344CB8AC3E}">
        <p14:creationId xmlns:p14="http://schemas.microsoft.com/office/powerpoint/2010/main" val="16663460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userDrawn="1"/>
        </p:nvGrpSpPr>
        <p:grpSpPr>
          <a:xfrm>
            <a:off x="3464" y="0"/>
            <a:ext cx="838200" cy="6858000"/>
            <a:chOff x="0" y="0"/>
            <a:chExt cx="838200" cy="6858000"/>
          </a:xfrm>
        </p:grpSpPr>
        <p:sp>
          <p:nvSpPr>
            <p:cNvPr id="9" name="Rectangle 8"/>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44594" y="365125"/>
            <a:ext cx="10515600" cy="1325563"/>
          </a:xfrm>
        </p:spPr>
        <p:txBody>
          <a:bodyPr/>
          <a:lstStyle/>
          <a:p>
            <a:r>
              <a:rPr lang="en-US"/>
              <a:t>Click to edit Master title style</a:t>
            </a:r>
          </a:p>
        </p:txBody>
      </p:sp>
      <p:sp>
        <p:nvSpPr>
          <p:cNvPr id="3" name="Content Placeholder 2"/>
          <p:cNvSpPr>
            <a:spLocks noGrp="1"/>
          </p:cNvSpPr>
          <p:nvPr>
            <p:ph sz="half" idx="1"/>
          </p:nvPr>
        </p:nvSpPr>
        <p:spPr>
          <a:xfrm>
            <a:off x="1244594"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594"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016994" y="6328720"/>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1783664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userDrawn="1"/>
        </p:nvGrpSpPr>
        <p:grpSpPr>
          <a:xfrm>
            <a:off x="3464" y="0"/>
            <a:ext cx="838200" cy="6858000"/>
            <a:chOff x="0" y="0"/>
            <a:chExt cx="838200" cy="6858000"/>
          </a:xfrm>
        </p:grpSpPr>
        <p:sp>
          <p:nvSpPr>
            <p:cNvPr id="11" name="Rectangle 10"/>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36944"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236944"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36944"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69356"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69356"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9009344" y="6356349"/>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2503089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userDrawn="1"/>
        </p:nvGrpSpPr>
        <p:grpSpPr>
          <a:xfrm>
            <a:off x="3464" y="0"/>
            <a:ext cx="838200" cy="6858000"/>
            <a:chOff x="0" y="0"/>
            <a:chExt cx="838200" cy="6858000"/>
          </a:xfrm>
        </p:grpSpPr>
        <p:sp>
          <p:nvSpPr>
            <p:cNvPr id="7" name="Rectangle 6"/>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35365" y="365125"/>
            <a:ext cx="10515600" cy="1325563"/>
          </a:xfrm>
        </p:spPr>
        <p:txBody>
          <a:bodyPr/>
          <a:lstStyle/>
          <a:p>
            <a:r>
              <a:rPr lang="en-US"/>
              <a:t>Click to edit Master title style</a:t>
            </a:r>
          </a:p>
        </p:txBody>
      </p:sp>
      <p:sp>
        <p:nvSpPr>
          <p:cNvPr id="5" name="Slide Number Placeholder 4"/>
          <p:cNvSpPr>
            <a:spLocks noGrp="1"/>
          </p:cNvSpPr>
          <p:nvPr>
            <p:ph type="sldNum" sz="quarter" idx="12"/>
          </p:nvPr>
        </p:nvSpPr>
        <p:spPr>
          <a:xfrm>
            <a:off x="9007765" y="6356350"/>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4028287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790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p:cNvGrpSpPr/>
          <p:nvPr userDrawn="1"/>
        </p:nvGrpSpPr>
        <p:grpSpPr>
          <a:xfrm>
            <a:off x="3464" y="0"/>
            <a:ext cx="838200" cy="6858000"/>
            <a:chOff x="0" y="0"/>
            <a:chExt cx="838200" cy="6858000"/>
          </a:xfrm>
        </p:grpSpPr>
        <p:sp>
          <p:nvSpPr>
            <p:cNvPr id="9" name="Rectangle 8"/>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46185"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589585"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46185"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9018585" y="6362543"/>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278050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userDrawn="1"/>
        </p:nvGrpSpPr>
        <p:grpSpPr>
          <a:xfrm>
            <a:off x="3464" y="0"/>
            <a:ext cx="838200" cy="6858000"/>
            <a:chOff x="0" y="0"/>
            <a:chExt cx="838200" cy="6858000"/>
          </a:xfrm>
        </p:grpSpPr>
        <p:sp>
          <p:nvSpPr>
            <p:cNvPr id="9" name="Rectangle 8"/>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64662"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608062"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264662"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9037062" y="6356349"/>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3239635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userDrawn="1"/>
        </p:nvGrpSpPr>
        <p:grpSpPr>
          <a:xfrm>
            <a:off x="3464" y="0"/>
            <a:ext cx="838200" cy="6858000"/>
            <a:chOff x="0" y="0"/>
            <a:chExt cx="838200" cy="6858000"/>
          </a:xfrm>
        </p:grpSpPr>
        <p:sp>
          <p:nvSpPr>
            <p:cNvPr id="8" name="Rectangle 7"/>
            <p:cNvSpPr/>
            <p:nvPr/>
          </p:nvSpPr>
          <p:spPr>
            <a:xfrm>
              <a:off x="0"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 y="6134625"/>
              <a:ext cx="548640" cy="529045"/>
            </a:xfrm>
            <a:prstGeom prst="rect">
              <a:avLst/>
            </a:prstGeom>
          </p:spPr>
        </p:pic>
      </p:grpSp>
      <p:sp>
        <p:nvSpPr>
          <p:cNvPr id="2" name="Title 1"/>
          <p:cNvSpPr>
            <a:spLocks noGrp="1"/>
          </p:cNvSpPr>
          <p:nvPr>
            <p:ph type="title"/>
          </p:nvPr>
        </p:nvSpPr>
        <p:spPr>
          <a:xfrm>
            <a:off x="1226121" y="365125"/>
            <a:ext cx="10515600" cy="1325563"/>
          </a:xfrm>
        </p:spPr>
        <p:txBody>
          <a:bodyPr/>
          <a:lstStyle/>
          <a:p>
            <a:r>
              <a:rPr lang="en-US"/>
              <a:t>Click to edit Master title style</a:t>
            </a:r>
          </a:p>
        </p:txBody>
      </p:sp>
      <p:sp>
        <p:nvSpPr>
          <p:cNvPr id="3" name="Vertical Text Placeholder 2"/>
          <p:cNvSpPr>
            <a:spLocks noGrp="1"/>
          </p:cNvSpPr>
          <p:nvPr>
            <p:ph type="body" orient="vert" idx="1"/>
          </p:nvPr>
        </p:nvSpPr>
        <p:spPr>
          <a:xfrm>
            <a:off x="1226121" y="1825625"/>
            <a:ext cx="10515600"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998521" y="6356350"/>
            <a:ext cx="2743200" cy="365125"/>
          </a:xfrm>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2278117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5D6EB-84F7-4046-8FA4-9C01568720C2}" type="datetimeFigureOut">
              <a:rPr lang="en-US" smtClean="0"/>
              <a:t>9/26/2018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C3FD6-2AE6-451E-8214-5A4F2E859E7D}" type="slidenum">
              <a:rPr lang="en-US" smtClean="0"/>
              <a:t>‹#›</a:t>
            </a:fld>
            <a:endParaRPr lang="en-US"/>
          </a:p>
        </p:txBody>
      </p:sp>
    </p:spTree>
    <p:extLst>
      <p:ext uri="{BB962C8B-B14F-4D97-AF65-F5344CB8AC3E}">
        <p14:creationId xmlns:p14="http://schemas.microsoft.com/office/powerpoint/2010/main" val="3998879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1A2E2-E572-4F4B-B4E1-102ACF1A80A0}"/>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BCEC5F7D-BBF0-4A5A-896D-FED4550933B6}"/>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B53D7-E56E-4BA4-BD5E-1909197EB1C4}"/>
              </a:ext>
            </a:extLst>
          </p:cNvPr>
          <p:cNvSpPr>
            <a:spLocks noGrp="1"/>
          </p:cNvSpPr>
          <p:nvPr>
            <p:ph type="dt" sz="half" idx="10"/>
          </p:nvPr>
        </p:nvSpPr>
        <p:spPr/>
        <p:txBody>
          <a:bodyPr/>
          <a:lstStyle/>
          <a:p>
            <a:fld id="{F7AB8D6D-9B87-4DC4-AAE9-D34D8E287EE8}" type="datetimeFigureOut">
              <a:rPr lang="en-US" smtClean="0"/>
              <a:t>9/26/2018</a:t>
            </a:fld>
            <a:endParaRPr lang="en-US"/>
          </a:p>
        </p:txBody>
      </p:sp>
      <p:sp>
        <p:nvSpPr>
          <p:cNvPr id="5" name="Footer Placeholder 4">
            <a:extLst>
              <a:ext uri="{FF2B5EF4-FFF2-40B4-BE49-F238E27FC236}">
                <a16:creationId xmlns:a16="http://schemas.microsoft.com/office/drawing/2014/main" id="{983AF7DD-A159-48BB-B6A9-0E144161F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1127C-D43C-4CF5-B6F8-41553E38A19A}"/>
              </a:ext>
            </a:extLst>
          </p:cNvPr>
          <p:cNvSpPr>
            <a:spLocks noGrp="1"/>
          </p:cNvSpPr>
          <p:nvPr>
            <p:ph type="sldNum" sz="quarter" idx="12"/>
          </p:nvPr>
        </p:nvSpPr>
        <p:spPr/>
        <p:txBody>
          <a:bodyPr/>
          <a:lstStyle/>
          <a:p>
            <a:fld id="{63DB475D-3D47-4BC9-BFB3-FDA7D9DA8636}" type="slidenum">
              <a:rPr lang="en-US" smtClean="0"/>
              <a:t>‹#›</a:t>
            </a:fld>
            <a:endParaRPr lang="en-US"/>
          </a:p>
        </p:txBody>
      </p:sp>
    </p:spTree>
    <p:extLst>
      <p:ext uri="{BB962C8B-B14F-4D97-AF65-F5344CB8AC3E}">
        <p14:creationId xmlns:p14="http://schemas.microsoft.com/office/powerpoint/2010/main" val="2541973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75D6EB-84F7-4046-8FA4-9C01568720C2}" type="datetimeFigureOut">
              <a:rPr lang="en-US" smtClean="0"/>
              <a:t>9/26/2018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C3FD6-2AE6-451E-8214-5A4F2E859E7D}" type="slidenum">
              <a:rPr lang="en-US" smtClean="0"/>
              <a:t>‹#›</a:t>
            </a:fld>
            <a:endParaRPr lang="en-US"/>
          </a:p>
        </p:txBody>
      </p:sp>
    </p:spTree>
    <p:extLst>
      <p:ext uri="{BB962C8B-B14F-4D97-AF65-F5344CB8AC3E}">
        <p14:creationId xmlns:p14="http://schemas.microsoft.com/office/powerpoint/2010/main" val="1526209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ifap.ed.gov/ifap/fedSchoolCodeList.jsp"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A1D2C"/>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latin typeface="Calibri" panose="020F0502020204030204" pitchFamily="34" charset="0"/>
              </a:rPr>
              <a:t>PCUG Discuss</a:t>
            </a:r>
            <a:endParaRPr lang="en-US" dirty="0"/>
          </a:p>
        </p:txBody>
      </p:sp>
      <p:sp>
        <p:nvSpPr>
          <p:cNvPr id="6" name="Subtitle 5"/>
          <p:cNvSpPr>
            <a:spLocks noGrp="1"/>
          </p:cNvSpPr>
          <p:nvPr>
            <p:ph type="subTitle" idx="1"/>
          </p:nvPr>
        </p:nvSpPr>
        <p:spPr/>
        <p:txBody>
          <a:bodyPr/>
          <a:lstStyle/>
          <a:p>
            <a:r>
              <a:rPr lang="en-US" dirty="0">
                <a:latin typeface="Calibri" panose="020F0502020204030204" pitchFamily="34" charset="0"/>
              </a:rPr>
              <a:t>PowerFAIDS Integration</a:t>
            </a:r>
            <a:endParaRPr lang="en-US" dirty="0"/>
          </a:p>
        </p:txBody>
      </p:sp>
    </p:spTree>
    <p:extLst>
      <p:ext uri="{BB962C8B-B14F-4D97-AF65-F5344CB8AC3E}">
        <p14:creationId xmlns:p14="http://schemas.microsoft.com/office/powerpoint/2010/main" val="2443517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B154BF6-8EC4-4326-AF11-27171C81A793}"/>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Agenda</a:t>
            </a:r>
          </a:p>
        </p:txBody>
      </p:sp>
      <p:cxnSp>
        <p:nvCxnSpPr>
          <p:cNvPr id="12" name="Straight Connector 11">
            <a:extLst>
              <a:ext uri="{FF2B5EF4-FFF2-40B4-BE49-F238E27FC236}">
                <a16:creationId xmlns:a16="http://schemas.microsoft.com/office/drawing/2014/main"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21C67B73-12E3-4D00-82CA-C82E94159D92}"/>
              </a:ext>
            </a:extLst>
          </p:cNvPr>
          <p:cNvSpPr>
            <a:spLocks noGrp="1"/>
          </p:cNvSpPr>
          <p:nvPr>
            <p:ph idx="1"/>
          </p:nvPr>
        </p:nvSpPr>
        <p:spPr>
          <a:xfrm>
            <a:off x="4976031" y="963877"/>
            <a:ext cx="6377769" cy="4930246"/>
          </a:xfrm>
        </p:spPr>
        <p:txBody>
          <a:bodyPr anchor="ctr">
            <a:normAutofit/>
          </a:bodyPr>
          <a:lstStyle/>
          <a:p>
            <a:r>
              <a:rPr lang="en-US" sz="2400"/>
              <a:t>Introduction</a:t>
            </a:r>
          </a:p>
          <a:p>
            <a:r>
              <a:rPr lang="en-US" sz="2400"/>
              <a:t>Application Overview</a:t>
            </a:r>
          </a:p>
          <a:p>
            <a:r>
              <a:rPr lang="en-US" sz="2400"/>
              <a:t>Installation and Configuration</a:t>
            </a:r>
          </a:p>
          <a:p>
            <a:r>
              <a:rPr lang="en-US" sz="2400"/>
              <a:t>Care and Maintenance</a:t>
            </a:r>
          </a:p>
          <a:p>
            <a:r>
              <a:rPr lang="en-US" sz="2400"/>
              <a:t>Your Questions and Discussion</a:t>
            </a:r>
          </a:p>
        </p:txBody>
      </p:sp>
    </p:spTree>
    <p:extLst>
      <p:ext uri="{BB962C8B-B14F-4D97-AF65-F5344CB8AC3E}">
        <p14:creationId xmlns:p14="http://schemas.microsoft.com/office/powerpoint/2010/main" val="1295074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A265-3157-4F32-9811-5C4127E2AB05}"/>
              </a:ext>
            </a:extLst>
          </p:cNvPr>
          <p:cNvSpPr>
            <a:spLocks noGrp="1"/>
          </p:cNvSpPr>
          <p:nvPr>
            <p:ph type="title"/>
          </p:nvPr>
        </p:nvSpPr>
        <p:spPr/>
        <p:txBody>
          <a:bodyPr/>
          <a:lstStyle/>
          <a:p>
            <a:r>
              <a:rPr lang="en-US" dirty="0"/>
              <a:t>Introduction</a:t>
            </a:r>
          </a:p>
        </p:txBody>
      </p:sp>
      <p:sp>
        <p:nvSpPr>
          <p:cNvPr id="3" name="Text Placeholder 2">
            <a:extLst>
              <a:ext uri="{FF2B5EF4-FFF2-40B4-BE49-F238E27FC236}">
                <a16:creationId xmlns:a16="http://schemas.microsoft.com/office/drawing/2014/main" id="{878C0AC9-2DE5-4648-BD14-3D1B9C67F8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70129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19133D-8DC9-4A4E-9075-9B3302D9EEE2}"/>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400" dirty="0"/>
              <a:t>Chad Strunk</a:t>
            </a:r>
          </a:p>
        </p:txBody>
      </p:sp>
      <p:pic>
        <p:nvPicPr>
          <p:cNvPr id="8" name="Content Placeholder 7" descr="A person wearing a suit and tie&#10;&#10;Description generated with very high confidence">
            <a:extLst>
              <a:ext uri="{FF2B5EF4-FFF2-40B4-BE49-F238E27FC236}">
                <a16:creationId xmlns:a16="http://schemas.microsoft.com/office/drawing/2014/main" id="{2A2C28CB-CDF4-42AA-82B3-C99284F67DF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 b="1250"/>
          <a:stretch/>
        </p:blipFill>
        <p:spPr>
          <a:xfrm>
            <a:off x="20" y="10"/>
            <a:ext cx="4635571" cy="6857990"/>
          </a:xfrm>
          <a:prstGeom prst="rect">
            <a:avLst/>
          </a:prstGeom>
          <a:effectLst/>
        </p:spPr>
      </p:pic>
      <p:cxnSp>
        <p:nvCxnSpPr>
          <p:cNvPr id="22"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3A873"/>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0112EB5-561A-42D5-959D-1707A916C67D}"/>
              </a:ext>
            </a:extLst>
          </p:cNvPr>
          <p:cNvSpPr>
            <a:spLocks noGrp="1"/>
          </p:cNvSpPr>
          <p:nvPr>
            <p:ph type="body" sz="half" idx="2"/>
          </p:nvPr>
        </p:nvSpPr>
        <p:spPr>
          <a:xfrm>
            <a:off x="4965431" y="2438400"/>
            <a:ext cx="6586489" cy="3785419"/>
          </a:xfrm>
        </p:spPr>
        <p:txBody>
          <a:bodyPr vert="horz" lIns="91440" tIns="45720" rIns="91440" bIns="45720" rtlCol="0">
            <a:normAutofit/>
          </a:bodyPr>
          <a:lstStyle/>
          <a:p>
            <a:pPr indent="-228600">
              <a:buFont typeface="Arial" panose="020B0604020202020204" pitchFamily="34" charset="0"/>
              <a:buChar char="•"/>
            </a:pPr>
            <a:r>
              <a:rPr lang="en-US" sz="2000" dirty="0"/>
              <a:t>Dunwoody College of Technology (13 years)</a:t>
            </a:r>
          </a:p>
          <a:p>
            <a:pPr lvl="1" indent="-228600">
              <a:buFont typeface="Arial" panose="020B0604020202020204" pitchFamily="34" charset="0"/>
              <a:buChar char="•"/>
            </a:pPr>
            <a:r>
              <a:rPr lang="en-US" sz="1800" dirty="0"/>
              <a:t>Manager of Technology and Information Security (7 months)</a:t>
            </a:r>
          </a:p>
          <a:p>
            <a:pPr lvl="1" indent="-228600">
              <a:buFont typeface="Arial" panose="020B0604020202020204" pitchFamily="34" charset="0"/>
              <a:buChar char="•"/>
            </a:pPr>
            <a:r>
              <a:rPr lang="en-US" sz="1800" dirty="0"/>
              <a:t>Previously: Manager of Business Systems (5 years)</a:t>
            </a:r>
          </a:p>
          <a:p>
            <a:pPr indent="-228600">
              <a:buFont typeface="Arial" panose="020B0604020202020204" pitchFamily="34" charset="0"/>
              <a:buChar char="•"/>
            </a:pPr>
            <a:endParaRPr lang="en-US" sz="2200" dirty="0"/>
          </a:p>
        </p:txBody>
      </p:sp>
    </p:spTree>
    <p:extLst>
      <p:ext uri="{BB962C8B-B14F-4D97-AF65-F5344CB8AC3E}">
        <p14:creationId xmlns:p14="http://schemas.microsoft.com/office/powerpoint/2010/main" val="654551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17">
            <a:extLst>
              <a:ext uri="{FF2B5EF4-FFF2-40B4-BE49-F238E27FC236}">
                <a16:creationId xmlns:a16="http://schemas.microsoft.com/office/drawing/2014/main"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Oval 19">
            <a:extLst>
              <a:ext uri="{FF2B5EF4-FFF2-40B4-BE49-F238E27FC236}">
                <a16:creationId xmlns:a16="http://schemas.microsoft.com/office/drawing/2014/main"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18E97-037D-4C68-99E0-11B3CD5DC7C4}"/>
              </a:ext>
            </a:extLst>
          </p:cNvPr>
          <p:cNvSpPr>
            <a:spLocks noGrp="1"/>
          </p:cNvSpPr>
          <p:nvPr>
            <p:ph type="title"/>
          </p:nvPr>
        </p:nvSpPr>
        <p:spPr>
          <a:xfrm>
            <a:off x="804998" y="4551037"/>
            <a:ext cx="5021782" cy="1509931"/>
          </a:xfrm>
        </p:spPr>
        <p:txBody>
          <a:bodyPr vert="horz" lIns="91440" tIns="45720" rIns="91440" bIns="45720" rtlCol="0" anchor="ctr">
            <a:normAutofit/>
          </a:bodyPr>
          <a:lstStyle/>
          <a:p>
            <a:r>
              <a:rPr lang="en-US" sz="4000" dirty="0">
                <a:solidFill>
                  <a:srgbClr val="000000"/>
                </a:solidFill>
              </a:rPr>
              <a:t>Dunwoody College of Technology</a:t>
            </a:r>
          </a:p>
        </p:txBody>
      </p:sp>
      <p:sp>
        <p:nvSpPr>
          <p:cNvPr id="5" name="Text Placeholder 4">
            <a:extLst>
              <a:ext uri="{FF2B5EF4-FFF2-40B4-BE49-F238E27FC236}">
                <a16:creationId xmlns:a16="http://schemas.microsoft.com/office/drawing/2014/main" id="{89FAF98A-2EF1-4E37-975F-59654FB9B66C}"/>
              </a:ext>
            </a:extLst>
          </p:cNvPr>
          <p:cNvSpPr>
            <a:spLocks noGrp="1"/>
          </p:cNvSpPr>
          <p:nvPr>
            <p:ph type="body" sz="half" idx="2"/>
          </p:nvPr>
        </p:nvSpPr>
        <p:spPr>
          <a:xfrm>
            <a:off x="6470247" y="4551037"/>
            <a:ext cx="4926411" cy="1509935"/>
          </a:xfrm>
        </p:spPr>
        <p:txBody>
          <a:bodyPr vert="horz" lIns="91440" tIns="45720" rIns="91440" bIns="45720" rtlCol="0" anchor="ctr">
            <a:normAutofit/>
          </a:bodyPr>
          <a:lstStyle/>
          <a:p>
            <a:pPr marL="285750" indent="-228600">
              <a:buFont typeface="Arial" panose="020B0604020202020204" pitchFamily="34" charset="0"/>
              <a:buChar char="•"/>
            </a:pPr>
            <a:r>
              <a:rPr lang="en-US" sz="1800">
                <a:solidFill>
                  <a:srgbClr val="000000"/>
                </a:solidFill>
              </a:rPr>
              <a:t>Located in Minneapolis, MN</a:t>
            </a:r>
          </a:p>
          <a:p>
            <a:pPr marL="285750" indent="-228600">
              <a:buFont typeface="Arial" panose="020B0604020202020204" pitchFamily="34" charset="0"/>
              <a:buChar char="•"/>
            </a:pPr>
            <a:r>
              <a:rPr lang="en-US" sz="1800">
                <a:solidFill>
                  <a:srgbClr val="000000"/>
                </a:solidFill>
              </a:rPr>
              <a:t>Founded in 1914 </a:t>
            </a:r>
          </a:p>
          <a:p>
            <a:pPr marL="285750" indent="-228600">
              <a:buFont typeface="Arial" panose="020B0604020202020204" pitchFamily="34" charset="0"/>
              <a:buChar char="•"/>
            </a:pPr>
            <a:r>
              <a:rPr lang="en-US" sz="1800">
                <a:solidFill>
                  <a:srgbClr val="000000"/>
                </a:solidFill>
              </a:rPr>
              <a:t>Endowed by William H. Dunwoody</a:t>
            </a:r>
          </a:p>
        </p:txBody>
      </p:sp>
      <p:pic>
        <p:nvPicPr>
          <p:cNvPr id="7" name="Content Placeholder 6" descr="A view of a city&#10;&#10;Description generated with very high confidence">
            <a:extLst>
              <a:ext uri="{FF2B5EF4-FFF2-40B4-BE49-F238E27FC236}">
                <a16:creationId xmlns:a16="http://schemas.microsoft.com/office/drawing/2014/main" id="{C751CA1F-E807-47FB-992A-DDD073204DD2}"/>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6827" b="22135"/>
          <a:stretch/>
        </p:blipFill>
        <p:spPr>
          <a:xfrm>
            <a:off x="-1" y="10"/>
            <a:ext cx="12192001" cy="4666928"/>
          </a:xfrm>
          <a:prstGeom prst="rect">
            <a:avLst/>
          </a:prstGeom>
        </p:spPr>
      </p:pic>
    </p:spTree>
    <p:extLst>
      <p:ext uri="{BB962C8B-B14F-4D97-AF65-F5344CB8AC3E}">
        <p14:creationId xmlns:p14="http://schemas.microsoft.com/office/powerpoint/2010/main" val="2491181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6918796-2918-40D6-BE3A-4600C47FCD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17CA651-BC47-4DD5-B72F-A21FD280CC10}"/>
              </a:ext>
            </a:extLst>
          </p:cNvPr>
          <p:cNvSpPr>
            <a:spLocks noGrp="1"/>
          </p:cNvSpPr>
          <p:nvPr>
            <p:ph type="title"/>
          </p:nvPr>
        </p:nvSpPr>
        <p:spPr>
          <a:xfrm>
            <a:off x="838200" y="672747"/>
            <a:ext cx="10515600" cy="715556"/>
          </a:xfrm>
        </p:spPr>
        <p:txBody>
          <a:bodyPr>
            <a:normAutofit/>
          </a:bodyPr>
          <a:lstStyle/>
          <a:p>
            <a:pPr algn="ctr"/>
            <a:r>
              <a:rPr lang="en-US" sz="3200">
                <a:solidFill>
                  <a:schemeClr val="bg1"/>
                </a:solidFill>
              </a:rPr>
              <a:t>Disclaimers</a:t>
            </a:r>
          </a:p>
        </p:txBody>
      </p:sp>
      <p:graphicFrame>
        <p:nvGraphicFramePr>
          <p:cNvPr id="5" name="Content Placeholder 2">
            <a:extLst>
              <a:ext uri="{FF2B5EF4-FFF2-40B4-BE49-F238E27FC236}">
                <a16:creationId xmlns:a16="http://schemas.microsoft.com/office/drawing/2014/main" id="{CCB7F9F8-74C5-4B9C-B238-53D455F844C1}"/>
              </a:ext>
            </a:extLst>
          </p:cNvPr>
          <p:cNvGraphicFramePr>
            <a:graphicFrameLocks noGrp="1"/>
          </p:cNvGraphicFramePr>
          <p:nvPr>
            <p:ph idx="1"/>
            <p:extLst>
              <p:ext uri="{D42A27DB-BD31-4B8C-83A1-F6EECF244321}">
                <p14:modId xmlns:p14="http://schemas.microsoft.com/office/powerpoint/2010/main" val="2349451761"/>
              </p:ext>
            </p:extLst>
          </p:nvPr>
        </p:nvGraphicFramePr>
        <p:xfrm>
          <a:off x="838200" y="2166938"/>
          <a:ext cx="10515600" cy="3457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7151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4163-9FB9-4282-8C51-62B9BAE8CA34}"/>
              </a:ext>
            </a:extLst>
          </p:cNvPr>
          <p:cNvSpPr>
            <a:spLocks noGrp="1"/>
          </p:cNvSpPr>
          <p:nvPr>
            <p:ph type="title"/>
          </p:nvPr>
        </p:nvSpPr>
        <p:spPr>
          <a:xfrm>
            <a:off x="870204" y="606564"/>
            <a:ext cx="10451592" cy="1325563"/>
          </a:xfrm>
        </p:spPr>
        <p:txBody>
          <a:bodyPr anchor="ctr">
            <a:normAutofit/>
          </a:bodyPr>
          <a:lstStyle/>
          <a:p>
            <a:r>
              <a:rPr lang="en-US"/>
              <a:t>Sources</a:t>
            </a:r>
            <a:endParaRPr lang="en-US" dirty="0"/>
          </a:p>
        </p:txBody>
      </p:sp>
      <p:sp>
        <p:nvSpPr>
          <p:cNvPr id="12" name="Rectangle 9">
            <a:extLst>
              <a:ext uri="{FF2B5EF4-FFF2-40B4-BE49-F238E27FC236}">
                <a16:creationId xmlns:a16="http://schemas.microsoft.com/office/drawing/2014/main" id="{A5711A0E-A428-4ED1-96CB-33D69FD842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Content Placeholder 2">
            <a:extLst>
              <a:ext uri="{FF2B5EF4-FFF2-40B4-BE49-F238E27FC236}">
                <a16:creationId xmlns:a16="http://schemas.microsoft.com/office/drawing/2014/main" id="{04CBF2EA-0B46-4241-8FC3-5C229E731E66}"/>
              </a:ext>
            </a:extLst>
          </p:cNvPr>
          <p:cNvGraphicFramePr>
            <a:graphicFrameLocks noGrp="1"/>
          </p:cNvGraphicFramePr>
          <p:nvPr>
            <p:ph idx="1"/>
            <p:extLst>
              <p:ext uri="{D42A27DB-BD31-4B8C-83A1-F6EECF244321}">
                <p14:modId xmlns:p14="http://schemas.microsoft.com/office/powerpoint/2010/main" val="3555628794"/>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1140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360B7-B56A-49C8-9547-994578A3555C}"/>
              </a:ext>
            </a:extLst>
          </p:cNvPr>
          <p:cNvSpPr>
            <a:spLocks noGrp="1"/>
          </p:cNvSpPr>
          <p:nvPr>
            <p:ph type="title"/>
          </p:nvPr>
        </p:nvSpPr>
        <p:spPr/>
        <p:txBody>
          <a:bodyPr/>
          <a:lstStyle/>
          <a:p>
            <a:r>
              <a:rPr lang="en-US" dirty="0"/>
              <a:t>Application Overview</a:t>
            </a:r>
          </a:p>
        </p:txBody>
      </p:sp>
      <p:sp>
        <p:nvSpPr>
          <p:cNvPr id="3" name="Text Placeholder 2">
            <a:extLst>
              <a:ext uri="{FF2B5EF4-FFF2-40B4-BE49-F238E27FC236}">
                <a16:creationId xmlns:a16="http://schemas.microsoft.com/office/drawing/2014/main" id="{2FB4A093-C023-45EB-8989-6E59ED2BA55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75918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3">
            <a:extLst>
              <a:ext uri="{FF2B5EF4-FFF2-40B4-BE49-F238E27FC236}">
                <a16:creationId xmlns:a16="http://schemas.microsoft.com/office/drawing/2014/main" id="{30992ED3-FA99-4FAD-A3CA-2B9B3BB8B4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643467"/>
            <a:ext cx="3424430" cy="5573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7CC28E9-F506-4C3F-9D2F-8CF4D7B4C3E8}"/>
              </a:ext>
            </a:extLst>
          </p:cNvPr>
          <p:cNvSpPr>
            <a:spLocks noGrp="1"/>
          </p:cNvSpPr>
          <p:nvPr>
            <p:ph type="title"/>
          </p:nvPr>
        </p:nvSpPr>
        <p:spPr>
          <a:xfrm>
            <a:off x="8384458" y="996950"/>
            <a:ext cx="2969342" cy="5028490"/>
          </a:xfrm>
        </p:spPr>
        <p:txBody>
          <a:bodyPr anchor="ctr">
            <a:normAutofit/>
          </a:bodyPr>
          <a:lstStyle/>
          <a:p>
            <a:r>
              <a:rPr lang="en-US">
                <a:solidFill>
                  <a:srgbClr val="FFFFFF"/>
                </a:solidFill>
              </a:rPr>
              <a:t>What is PowerFAIDS Integration?</a:t>
            </a:r>
          </a:p>
        </p:txBody>
      </p:sp>
      <p:pic>
        <p:nvPicPr>
          <p:cNvPr id="22" name="Content Placeholder 5"/>
          <p:cNvPicPr>
            <a:picLocks noChangeAspect="1"/>
          </p:cNvPicPr>
          <p:nvPr/>
        </p:nvPicPr>
        <p:blipFill>
          <a:blip r:embed="rId3"/>
          <a:stretch>
            <a:fillRect/>
          </a:stretch>
        </p:blipFill>
        <p:spPr>
          <a:xfrm>
            <a:off x="814339" y="1005023"/>
            <a:ext cx="6720316" cy="2385214"/>
          </a:xfrm>
          <a:prstGeom prst="rect">
            <a:avLst/>
          </a:prstGeom>
        </p:spPr>
      </p:pic>
      <p:sp>
        <p:nvSpPr>
          <p:cNvPr id="23" name="Content Placeholder 10">
            <a:extLst>
              <a:ext uri="{FF2B5EF4-FFF2-40B4-BE49-F238E27FC236}">
                <a16:creationId xmlns:a16="http://schemas.microsoft.com/office/drawing/2014/main" id="{2E61C72B-4ED8-4932-ADD7-1A7E749E240E}"/>
              </a:ext>
            </a:extLst>
          </p:cNvPr>
          <p:cNvSpPr>
            <a:spLocks noGrp="1"/>
          </p:cNvSpPr>
          <p:nvPr>
            <p:ph idx="1"/>
          </p:nvPr>
        </p:nvSpPr>
        <p:spPr>
          <a:xfrm>
            <a:off x="814339" y="3905965"/>
            <a:ext cx="6730320" cy="2308567"/>
          </a:xfrm>
        </p:spPr>
        <p:txBody>
          <a:bodyPr>
            <a:normAutofit/>
          </a:bodyPr>
          <a:lstStyle/>
          <a:p>
            <a:r>
              <a:rPr lang="en-US" sz="2400" dirty="0"/>
              <a:t>Ellucian provided tool</a:t>
            </a:r>
          </a:p>
          <a:p>
            <a:r>
              <a:rPr lang="en-US" sz="2400" dirty="0"/>
              <a:t>Available in the Download Center</a:t>
            </a:r>
          </a:p>
        </p:txBody>
      </p:sp>
    </p:spTree>
    <p:extLst>
      <p:ext uri="{BB962C8B-B14F-4D97-AF65-F5344CB8AC3E}">
        <p14:creationId xmlns:p14="http://schemas.microsoft.com/office/powerpoint/2010/main" val="1639055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9A39A80-2B08-4DD3-9A4D-064910AE3AED}"/>
              </a:ext>
            </a:extLst>
          </p:cNvPr>
          <p:cNvGraphicFramePr>
            <a:graphicFrameLocks noGrp="1"/>
          </p:cNvGraphicFramePr>
          <p:nvPr>
            <p:ph idx="1"/>
            <p:extLst>
              <p:ext uri="{D42A27DB-BD31-4B8C-83A1-F6EECF244321}">
                <p14:modId xmlns:p14="http://schemas.microsoft.com/office/powerpoint/2010/main" val="2334315265"/>
              </p:ext>
            </p:extLst>
          </p:nvPr>
        </p:nvGraphicFramePr>
        <p:xfrm>
          <a:off x="643467" y="764972"/>
          <a:ext cx="10905069" cy="5328060"/>
        </p:xfrm>
        <a:graphic>
          <a:graphicData uri="http://schemas.openxmlformats.org/drawingml/2006/table">
            <a:tbl>
              <a:tblPr firstRow="1" firstCol="1" bandRow="1">
                <a:tableStyleId>{F5AB1C69-6EDB-4FF4-983F-18BD219EF322}</a:tableStyleId>
              </a:tblPr>
              <a:tblGrid>
                <a:gridCol w="1286168">
                  <a:extLst>
                    <a:ext uri="{9D8B030D-6E8A-4147-A177-3AD203B41FA5}">
                      <a16:colId xmlns:a16="http://schemas.microsoft.com/office/drawing/2014/main" val="3938374634"/>
                    </a:ext>
                  </a:extLst>
                </a:gridCol>
                <a:gridCol w="3353329">
                  <a:extLst>
                    <a:ext uri="{9D8B030D-6E8A-4147-A177-3AD203B41FA5}">
                      <a16:colId xmlns:a16="http://schemas.microsoft.com/office/drawing/2014/main" val="2666247749"/>
                    </a:ext>
                  </a:extLst>
                </a:gridCol>
                <a:gridCol w="3072638">
                  <a:extLst>
                    <a:ext uri="{9D8B030D-6E8A-4147-A177-3AD203B41FA5}">
                      <a16:colId xmlns:a16="http://schemas.microsoft.com/office/drawing/2014/main" val="2054923372"/>
                    </a:ext>
                  </a:extLst>
                </a:gridCol>
                <a:gridCol w="3192934">
                  <a:extLst>
                    <a:ext uri="{9D8B030D-6E8A-4147-A177-3AD203B41FA5}">
                      <a16:colId xmlns:a16="http://schemas.microsoft.com/office/drawing/2014/main" val="2424190366"/>
                    </a:ext>
                  </a:extLst>
                </a:gridCol>
              </a:tblGrid>
              <a:tr h="231800">
                <a:tc>
                  <a:txBody>
                    <a:bodyPr/>
                    <a:lstStyle/>
                    <a:p>
                      <a:pPr marL="0" marR="0">
                        <a:lnSpc>
                          <a:spcPct val="115000"/>
                        </a:lnSpc>
                        <a:spcBef>
                          <a:spcPts val="0"/>
                        </a:spcBef>
                        <a:spcAft>
                          <a:spcPts val="0"/>
                        </a:spcAft>
                      </a:pPr>
                      <a:r>
                        <a:rPr lang="en-US" sz="1200">
                          <a:effectLst/>
                        </a:rPr>
                        <a:t>Table Name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nchor="b"/>
                </a:tc>
                <a:tc>
                  <a:txBody>
                    <a:bodyPr/>
                    <a:lstStyle/>
                    <a:p>
                      <a:pPr marL="0" marR="0">
                        <a:lnSpc>
                          <a:spcPct val="115000"/>
                        </a:lnSpc>
                        <a:spcBef>
                          <a:spcPts val="0"/>
                        </a:spcBef>
                        <a:spcAft>
                          <a:spcPts val="0"/>
                        </a:spcAft>
                      </a:pPr>
                      <a:r>
                        <a:rPr lang="en-US" sz="1200">
                          <a:effectLst/>
                        </a:rPr>
                        <a:t>Description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nchor="b"/>
                </a:tc>
                <a:tc>
                  <a:txBody>
                    <a:bodyPr/>
                    <a:lstStyle/>
                    <a:p>
                      <a:pPr marL="0" marR="0">
                        <a:lnSpc>
                          <a:spcPct val="115000"/>
                        </a:lnSpc>
                        <a:spcBef>
                          <a:spcPts val="0"/>
                        </a:spcBef>
                        <a:spcAft>
                          <a:spcPts val="0"/>
                        </a:spcAft>
                      </a:pPr>
                      <a:r>
                        <a:rPr lang="en-US" sz="1200">
                          <a:effectLst/>
                        </a:rPr>
                        <a:t>Where the info is set up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nchor="b"/>
                </a:tc>
                <a:tc>
                  <a:txBody>
                    <a:bodyPr/>
                    <a:lstStyle/>
                    <a:p>
                      <a:pPr marL="0" marR="0">
                        <a:lnSpc>
                          <a:spcPct val="115000"/>
                        </a:lnSpc>
                        <a:spcBef>
                          <a:spcPts val="0"/>
                        </a:spcBef>
                        <a:spcAft>
                          <a:spcPts val="0"/>
                        </a:spcAft>
                      </a:pPr>
                      <a:r>
                        <a:rPr lang="en-US" sz="1200">
                          <a:effectLst/>
                        </a:rPr>
                        <a:t>Where the info is visible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nchor="b"/>
                </a:tc>
                <a:extLst>
                  <a:ext uri="{0D108BD9-81ED-4DB2-BD59-A6C34878D82A}">
                    <a16:rowId xmlns:a16="http://schemas.microsoft.com/office/drawing/2014/main" val="3751186947"/>
                  </a:ext>
                </a:extLst>
              </a:tr>
              <a:tr h="445512">
                <a:tc>
                  <a:txBody>
                    <a:bodyPr/>
                    <a:lstStyle/>
                    <a:p>
                      <a:pPr marL="0" marR="0">
                        <a:lnSpc>
                          <a:spcPct val="115000"/>
                        </a:lnSpc>
                        <a:spcBef>
                          <a:spcPts val="0"/>
                        </a:spcBef>
                        <a:spcAft>
                          <a:spcPts val="0"/>
                        </a:spcAft>
                      </a:pPr>
                      <a:r>
                        <a:rPr lang="en-US" sz="1200">
                          <a:effectLst/>
                        </a:rPr>
                        <a:t>PFICodes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Special Codes setups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PCAMPUS - SysAdmin - Tools - Setup - PowerFAIDS Integration Mapping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Integration - Options - Special Codes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3606964348"/>
                  </a:ext>
                </a:extLst>
              </a:tr>
              <a:tr h="659225">
                <a:tc>
                  <a:txBody>
                    <a:bodyPr/>
                    <a:lstStyle/>
                    <a:p>
                      <a:pPr marL="0" marR="0">
                        <a:lnSpc>
                          <a:spcPct val="115000"/>
                        </a:lnSpc>
                        <a:spcBef>
                          <a:spcPts val="0"/>
                        </a:spcBef>
                        <a:spcAft>
                          <a:spcPts val="0"/>
                        </a:spcAft>
                      </a:pPr>
                      <a:r>
                        <a:rPr lang="en-US" sz="1200">
                          <a:effectLst/>
                        </a:rPr>
                        <a:t>PFIColumns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Column names &amp; mnemonics of PFAIDS columns in default mappings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 Administration - Dictionary (NOTE: Only some mnemonics allow new codes to be added)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 Administration - Dictionary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1884461110"/>
                  </a:ext>
                </a:extLst>
              </a:tr>
              <a:tr h="445512">
                <a:tc>
                  <a:txBody>
                    <a:bodyPr/>
                    <a:lstStyle/>
                    <a:p>
                      <a:pPr marL="0" marR="0">
                        <a:lnSpc>
                          <a:spcPct val="115000"/>
                        </a:lnSpc>
                        <a:spcBef>
                          <a:spcPts val="0"/>
                        </a:spcBef>
                        <a:spcAft>
                          <a:spcPts val="0"/>
                        </a:spcAft>
                      </a:pPr>
                      <a:r>
                        <a:rPr lang="en-US" sz="1200">
                          <a:effectLst/>
                        </a:rPr>
                        <a:t>PFIErrorLog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Items not imported to External_Data table in PFAIDS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a:lnSpc>
                          <a:spcPct val="115000"/>
                        </a:lnSpc>
                      </a:pPr>
                      <a:endParaRPr lang="en-US" sz="1200">
                        <a:effectLst/>
                        <a:latin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dirty="0">
                          <a:effectLst/>
                        </a:rPr>
                        <a:t>PowerFAIDS Integration - Options - Integration Errors OR SQL Server Management Studio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3101242123"/>
                  </a:ext>
                </a:extLst>
              </a:tr>
              <a:tr h="445512">
                <a:tc>
                  <a:txBody>
                    <a:bodyPr/>
                    <a:lstStyle/>
                    <a:p>
                      <a:pPr marL="0" marR="0">
                        <a:lnSpc>
                          <a:spcPct val="115000"/>
                        </a:lnSpc>
                        <a:spcBef>
                          <a:spcPts val="0"/>
                        </a:spcBef>
                        <a:spcAft>
                          <a:spcPts val="0"/>
                        </a:spcAft>
                      </a:pPr>
                      <a:r>
                        <a:rPr lang="en-US" sz="1200">
                          <a:effectLst/>
                        </a:rPr>
                        <a:t>PFIMappings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Mappings set up in PC, default and by Year/Term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PCAMPUS - SysAdmin - Tools - Setup - PowerFAIDS Integration Mapping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Integration - Options - Data Mappings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4129981996"/>
                  </a:ext>
                </a:extLst>
              </a:tr>
              <a:tr h="872938">
                <a:tc>
                  <a:txBody>
                    <a:bodyPr/>
                    <a:lstStyle/>
                    <a:p>
                      <a:pPr marL="0" marR="0">
                        <a:lnSpc>
                          <a:spcPct val="115000"/>
                        </a:lnSpc>
                        <a:spcBef>
                          <a:spcPts val="0"/>
                        </a:spcBef>
                        <a:spcAft>
                          <a:spcPts val="0"/>
                        </a:spcAft>
                      </a:pPr>
                      <a:r>
                        <a:rPr lang="en-US" sz="1200">
                          <a:effectLst/>
                        </a:rPr>
                        <a:t>PFIntegration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When the integration is run, this becomes the holding tank for Inq/App/Stu records that have had changes in data since the last pull (very useful for troubleshooting problems)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a:lnSpc>
                          <a:spcPct val="115000"/>
                        </a:lnSpc>
                      </a:pPr>
                      <a:endParaRPr lang="en-US" sz="1200">
                        <a:effectLst/>
                        <a:latin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dirty="0">
                          <a:effectLst/>
                        </a:rPr>
                        <a:t>SQL Server Management Studio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3384875773"/>
                  </a:ext>
                </a:extLst>
              </a:tr>
              <a:tr h="659225">
                <a:tc>
                  <a:txBody>
                    <a:bodyPr/>
                    <a:lstStyle/>
                    <a:p>
                      <a:pPr marL="0" marR="0">
                        <a:lnSpc>
                          <a:spcPct val="115000"/>
                        </a:lnSpc>
                        <a:spcBef>
                          <a:spcPts val="0"/>
                        </a:spcBef>
                        <a:spcAft>
                          <a:spcPts val="0"/>
                        </a:spcAft>
                      </a:pPr>
                      <a:r>
                        <a:rPr lang="en-US" sz="1200">
                          <a:effectLst/>
                        </a:rPr>
                        <a:t>PFIProcessID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One row at a time from PFIntegration is inserted here and evaluated for changes to send to PFAIDS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a:lnSpc>
                          <a:spcPct val="115000"/>
                        </a:lnSpc>
                      </a:pPr>
                      <a:endParaRPr lang="en-US" sz="1200">
                        <a:effectLst/>
                        <a:latin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dirty="0">
                          <a:effectLst/>
                        </a:rPr>
                        <a:t>SQL Server Management Studio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528519996"/>
                  </a:ext>
                </a:extLst>
              </a:tr>
              <a:tr h="445512">
                <a:tc>
                  <a:txBody>
                    <a:bodyPr/>
                    <a:lstStyle/>
                    <a:p>
                      <a:pPr marL="0" marR="0">
                        <a:lnSpc>
                          <a:spcPct val="115000"/>
                        </a:lnSpc>
                        <a:spcBef>
                          <a:spcPts val="0"/>
                        </a:spcBef>
                        <a:spcAft>
                          <a:spcPts val="0"/>
                        </a:spcAft>
                      </a:pPr>
                      <a:r>
                        <a:rPr lang="en-US" sz="1200">
                          <a:effectLst/>
                        </a:rPr>
                        <a:t>PFISettings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Import Profile Header Info</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Integration - Options - Integration Process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Integration - Options - Integration Process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2773857422"/>
                  </a:ext>
                </a:extLst>
              </a:tr>
              <a:tr h="231800">
                <a:tc>
                  <a:txBody>
                    <a:bodyPr/>
                    <a:lstStyle/>
                    <a:p>
                      <a:pPr marL="0" marR="0">
                        <a:lnSpc>
                          <a:spcPct val="115000"/>
                        </a:lnSpc>
                        <a:spcBef>
                          <a:spcPts val="0"/>
                        </a:spcBef>
                        <a:spcAft>
                          <a:spcPts val="0"/>
                        </a:spcAft>
                      </a:pPr>
                      <a:r>
                        <a:rPr lang="en-US" sz="1200">
                          <a:effectLst/>
                        </a:rPr>
                        <a:t>PFITables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Tables that are scanned for changes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a:lnSpc>
                          <a:spcPct val="115000"/>
                        </a:lnSpc>
                      </a:pPr>
                      <a:endParaRPr lang="en-US" sz="1200">
                        <a:effectLst/>
                        <a:latin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dirty="0">
                          <a:effectLst/>
                        </a:rPr>
                        <a:t>SQL Server Management Studio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974294233"/>
                  </a:ext>
                </a:extLst>
              </a:tr>
              <a:tr h="445512">
                <a:tc>
                  <a:txBody>
                    <a:bodyPr/>
                    <a:lstStyle/>
                    <a:p>
                      <a:pPr marL="0" marR="0">
                        <a:lnSpc>
                          <a:spcPct val="115000"/>
                        </a:lnSpc>
                        <a:spcBef>
                          <a:spcPts val="0"/>
                        </a:spcBef>
                        <a:spcAft>
                          <a:spcPts val="0"/>
                        </a:spcAft>
                      </a:pPr>
                      <a:r>
                        <a:rPr lang="en-US" sz="1200">
                          <a:effectLst/>
                        </a:rPr>
                        <a:t>PFITerms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Import Profile Detail Info (i.e., Inq/App/Stu selection, Year/Term, Award Year)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Integration - Options - Integration Process - Processing Terms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PowerFAIDS Integration - Options - Integration Process - Processing Terms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2752156714"/>
                  </a:ext>
                </a:extLst>
              </a:tr>
              <a:tr h="445512">
                <a:tc>
                  <a:txBody>
                    <a:bodyPr/>
                    <a:lstStyle/>
                    <a:p>
                      <a:pPr marL="0" marR="0">
                        <a:lnSpc>
                          <a:spcPct val="115000"/>
                        </a:lnSpc>
                        <a:spcBef>
                          <a:spcPts val="0"/>
                        </a:spcBef>
                        <a:spcAft>
                          <a:spcPts val="0"/>
                        </a:spcAft>
                      </a:pPr>
                      <a:r>
                        <a:rPr lang="en-US" sz="1200">
                          <a:effectLst/>
                        </a:rPr>
                        <a:t>PFITranslations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PFAIDS-to-PCAMPUS code equivalencies by Year/Term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a:effectLst/>
                        </a:rPr>
                        <a:t>PCAMPUS - SysAdmin - Tools - Setup - PowerFAIDS Integration Mapping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tc>
                  <a:txBody>
                    <a:bodyPr/>
                    <a:lstStyle/>
                    <a:p>
                      <a:pPr marL="0" marR="0">
                        <a:lnSpc>
                          <a:spcPct val="115000"/>
                        </a:lnSpc>
                        <a:spcBef>
                          <a:spcPts val="0"/>
                        </a:spcBef>
                        <a:spcAft>
                          <a:spcPts val="0"/>
                        </a:spcAft>
                      </a:pPr>
                      <a:r>
                        <a:rPr lang="en-US" sz="1200" dirty="0">
                          <a:effectLst/>
                        </a:rPr>
                        <a:t>PowerFAIDS Integration - Options - Data Translations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290" marR="55290" marT="0" marB="0"/>
                </a:tc>
                <a:extLst>
                  <a:ext uri="{0D108BD9-81ED-4DB2-BD59-A6C34878D82A}">
                    <a16:rowId xmlns:a16="http://schemas.microsoft.com/office/drawing/2014/main" val="4214224015"/>
                  </a:ext>
                </a:extLst>
              </a:tr>
            </a:tbl>
          </a:graphicData>
        </a:graphic>
      </p:graphicFrame>
    </p:spTree>
    <p:extLst>
      <p:ext uri="{BB962C8B-B14F-4D97-AF65-F5344CB8AC3E}">
        <p14:creationId xmlns:p14="http://schemas.microsoft.com/office/powerpoint/2010/main" val="2519938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5316D-ED2F-4F89-B4B4-8D9240B1A3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2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BBC8AF-B353-4DD0-B49E-AEE19D47F4E4}"/>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PowerFAIDS Vista Views</a:t>
            </a:r>
          </a:p>
        </p:txBody>
      </p:sp>
      <p:pic>
        <p:nvPicPr>
          <p:cNvPr id="7" name="Content Placeholder 6"/>
          <p:cNvPicPr>
            <a:picLocks noGrp="1" noChangeAspect="1"/>
          </p:cNvPicPr>
          <p:nvPr>
            <p:ph sz="half" idx="1"/>
          </p:nvPr>
        </p:nvPicPr>
        <p:blipFill>
          <a:blip r:embed="rId2"/>
          <a:stretch>
            <a:fillRect/>
          </a:stretch>
        </p:blipFill>
        <p:spPr>
          <a:xfrm>
            <a:off x="4038600" y="1868784"/>
            <a:ext cx="7188199" cy="1980175"/>
          </a:xfrm>
          <a:prstGeom prst="rect">
            <a:avLst/>
          </a:prstGeom>
        </p:spPr>
      </p:pic>
      <p:sp>
        <p:nvSpPr>
          <p:cNvPr id="6" name="Content Placeholder 5"/>
          <p:cNvSpPr>
            <a:spLocks noGrp="1"/>
          </p:cNvSpPr>
          <p:nvPr>
            <p:ph sz="half" idx="2"/>
          </p:nvPr>
        </p:nvSpPr>
        <p:spPr>
          <a:xfrm>
            <a:off x="4038600" y="4884873"/>
            <a:ext cx="7188199" cy="1292090"/>
          </a:xfrm>
        </p:spPr>
        <p:txBody>
          <a:bodyPr vert="horz" lIns="91440" tIns="45720" rIns="91440" bIns="45720" rtlCol="0">
            <a:normAutofit/>
          </a:bodyPr>
          <a:lstStyle/>
          <a:p>
            <a:r>
              <a:rPr lang="en-US" sz="1500"/>
              <a:t>Used to provide data for the integration process</a:t>
            </a:r>
          </a:p>
          <a:p>
            <a:r>
              <a:rPr lang="en-US" sz="1500"/>
              <a:t>All begin with PFI in name</a:t>
            </a:r>
          </a:p>
          <a:p>
            <a:r>
              <a:rPr lang="en-US" sz="1500"/>
              <a:t>21 system Vista Views </a:t>
            </a:r>
          </a:p>
          <a:p>
            <a:pPr lvl="1"/>
            <a:r>
              <a:rPr lang="en-US" sz="1500"/>
              <a:t>Only Academic has one for inquiries/applicants and another for students</a:t>
            </a:r>
          </a:p>
          <a:p>
            <a:endParaRPr lang="en-US" sz="1500"/>
          </a:p>
        </p:txBody>
      </p:sp>
    </p:spTree>
    <p:extLst>
      <p:ext uri="{BB962C8B-B14F-4D97-AF65-F5344CB8AC3E}">
        <p14:creationId xmlns:p14="http://schemas.microsoft.com/office/powerpoint/2010/main" val="1582720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098A0E5-A230-422B-BC7D-89E6EE812C8E}"/>
              </a:ext>
            </a:extLst>
          </p:cNvPr>
          <p:cNvSpPr>
            <a:spLocks noGrp="1"/>
          </p:cNvSpPr>
          <p:nvPr>
            <p:ph type="title"/>
          </p:nvPr>
        </p:nvSpPr>
        <p:spPr>
          <a:xfrm>
            <a:off x="966952" y="1204108"/>
            <a:ext cx="2669406" cy="1781175"/>
          </a:xfrm>
        </p:spPr>
        <p:txBody>
          <a:bodyPr>
            <a:normAutofit/>
          </a:bodyPr>
          <a:lstStyle/>
          <a:p>
            <a:r>
              <a:rPr lang="en-US" sz="3200">
                <a:solidFill>
                  <a:srgbClr val="FFFFFF"/>
                </a:solidFill>
              </a:rPr>
              <a:t>PowerFAIDS Import</a:t>
            </a:r>
            <a:endParaRPr lang="en-US" sz="3200" dirty="0">
              <a:solidFill>
                <a:srgbClr val="FFFFFF"/>
              </a:solidFill>
            </a:endParaRPr>
          </a:p>
        </p:txBody>
      </p:sp>
      <p:sp>
        <p:nvSpPr>
          <p:cNvPr id="11" name="Content Placeholder 10">
            <a:extLst>
              <a:ext uri="{FF2B5EF4-FFF2-40B4-BE49-F238E27FC236}">
                <a16:creationId xmlns:a16="http://schemas.microsoft.com/office/drawing/2014/main" id="{B9E8A495-71E2-4BE5-9865-330B560FF363}"/>
              </a:ext>
            </a:extLst>
          </p:cNvPr>
          <p:cNvSpPr>
            <a:spLocks noGrp="1"/>
          </p:cNvSpPr>
          <p:nvPr>
            <p:ph idx="1"/>
          </p:nvPr>
        </p:nvSpPr>
        <p:spPr>
          <a:xfrm>
            <a:off x="966951" y="3355130"/>
            <a:ext cx="2669407" cy="2427333"/>
          </a:xfrm>
        </p:spPr>
        <p:txBody>
          <a:bodyPr>
            <a:normAutofit lnSpcReduction="10000"/>
          </a:bodyPr>
          <a:lstStyle/>
          <a:p>
            <a:r>
              <a:rPr lang="en-US" sz="1600" dirty="0"/>
              <a:t>Use PowerFAIDS external data integration functionality using the table method</a:t>
            </a:r>
          </a:p>
          <a:p>
            <a:r>
              <a:rPr lang="en-US" sz="1600" dirty="0"/>
              <a:t>Data in </a:t>
            </a:r>
            <a:r>
              <a:rPr lang="en-US" sz="1600" dirty="0" err="1"/>
              <a:t>external_data</a:t>
            </a:r>
            <a:r>
              <a:rPr lang="en-US" sz="1600" dirty="0"/>
              <a:t> table</a:t>
            </a:r>
          </a:p>
          <a:p>
            <a:r>
              <a:rPr lang="en-US" sz="1600" dirty="0"/>
              <a:t>Process in Chapter 23</a:t>
            </a:r>
          </a:p>
          <a:p>
            <a:r>
              <a:rPr lang="en-US" sz="1600" dirty="0"/>
              <a:t>Data definitions in appendix B</a:t>
            </a:r>
          </a:p>
        </p:txBody>
      </p:sp>
      <p:pic>
        <p:nvPicPr>
          <p:cNvPr id="9" name="Content Placeholder 5">
            <a:extLst>
              <a:ext uri="{FF2B5EF4-FFF2-40B4-BE49-F238E27FC236}">
                <a16:creationId xmlns:a16="http://schemas.microsoft.com/office/drawing/2014/main" id="{73C2E8BE-BEF8-4469-9261-CE1571FC5371}"/>
              </a:ext>
            </a:extLst>
          </p:cNvPr>
          <p:cNvPicPr>
            <a:picLocks noChangeAspect="1"/>
          </p:cNvPicPr>
          <p:nvPr/>
        </p:nvPicPr>
        <p:blipFill>
          <a:blip r:embed="rId3"/>
          <a:stretch>
            <a:fillRect/>
          </a:stretch>
        </p:blipFill>
        <p:spPr>
          <a:xfrm>
            <a:off x="4893988" y="952500"/>
            <a:ext cx="6439950" cy="4829963"/>
          </a:xfrm>
          <a:prstGeom prst="rect">
            <a:avLst/>
          </a:prstGeom>
        </p:spPr>
      </p:pic>
    </p:spTree>
    <p:extLst>
      <p:ext uri="{BB962C8B-B14F-4D97-AF65-F5344CB8AC3E}">
        <p14:creationId xmlns:p14="http://schemas.microsoft.com/office/powerpoint/2010/main" val="761659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D088C-B820-4CEA-AE66-1D3F3A4A4782}"/>
              </a:ext>
            </a:extLst>
          </p:cNvPr>
          <p:cNvSpPr>
            <a:spLocks noGrp="1"/>
          </p:cNvSpPr>
          <p:nvPr>
            <p:ph type="title"/>
          </p:nvPr>
        </p:nvSpPr>
        <p:spPr/>
        <p:txBody>
          <a:bodyPr/>
          <a:lstStyle/>
          <a:p>
            <a:r>
              <a:rPr lang="en-US" dirty="0"/>
              <a:t>Installation and Configuration</a:t>
            </a:r>
          </a:p>
        </p:txBody>
      </p:sp>
      <p:sp>
        <p:nvSpPr>
          <p:cNvPr id="3" name="Text Placeholder 2">
            <a:extLst>
              <a:ext uri="{FF2B5EF4-FFF2-40B4-BE49-F238E27FC236}">
                <a16:creationId xmlns:a16="http://schemas.microsoft.com/office/drawing/2014/main" id="{929617E0-3B20-4955-B158-1B1A61E16E7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10667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21C95-915B-4238-B5B8-B257434D36E1}"/>
              </a:ext>
            </a:extLst>
          </p:cNvPr>
          <p:cNvSpPr>
            <a:spLocks noGrp="1"/>
          </p:cNvSpPr>
          <p:nvPr>
            <p:ph type="title"/>
          </p:nvPr>
        </p:nvSpPr>
        <p:spPr>
          <a:xfrm>
            <a:off x="6053668" y="803325"/>
            <a:ext cx="5314536" cy="1325563"/>
          </a:xfrm>
        </p:spPr>
        <p:txBody>
          <a:bodyPr>
            <a:normAutofit/>
          </a:bodyPr>
          <a:lstStyle/>
          <a:p>
            <a:r>
              <a:rPr lang="en-US" dirty="0"/>
              <a:t>PowerCampus Setup</a:t>
            </a:r>
          </a:p>
        </p:txBody>
      </p:sp>
      <p:sp>
        <p:nvSpPr>
          <p:cNvPr id="14" name="Freeform: Shape 9">
            <a:extLst>
              <a:ext uri="{FF2B5EF4-FFF2-40B4-BE49-F238E27FC236}">
                <a16:creationId xmlns:a16="http://schemas.microsoft.com/office/drawing/2014/main" id="{E0D60ECE-8986-45DC-B7FE-EC7699B466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1">
            <a:extLst>
              <a:ext uri="{FF2B5EF4-FFF2-40B4-BE49-F238E27FC236}">
                <a16:creationId xmlns:a16="http://schemas.microsoft.com/office/drawing/2014/main" id="{96964194-5878-40D2-8EC0-DDC58387F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phic 6" descr="Single gear">
            <a:extLst>
              <a:ext uri="{FF2B5EF4-FFF2-40B4-BE49-F238E27FC236}">
                <a16:creationId xmlns:a16="http://schemas.microsoft.com/office/drawing/2014/main" id="{5C6F841B-A57E-4436-B31F-F058A5B596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21733" y="543135"/>
            <a:ext cx="3835488" cy="3835488"/>
          </a:xfrm>
          <a:prstGeom prst="rect">
            <a:avLst/>
          </a:prstGeom>
        </p:spPr>
      </p:pic>
      <p:sp>
        <p:nvSpPr>
          <p:cNvPr id="3" name="Content Placeholder 2">
            <a:extLst>
              <a:ext uri="{FF2B5EF4-FFF2-40B4-BE49-F238E27FC236}">
                <a16:creationId xmlns:a16="http://schemas.microsoft.com/office/drawing/2014/main" id="{94FDA138-B583-4EB2-8D9E-3F74C7B9089F}"/>
              </a:ext>
            </a:extLst>
          </p:cNvPr>
          <p:cNvSpPr>
            <a:spLocks noGrp="1"/>
          </p:cNvSpPr>
          <p:nvPr>
            <p:ph idx="1"/>
          </p:nvPr>
        </p:nvSpPr>
        <p:spPr>
          <a:xfrm>
            <a:off x="6053667" y="2279018"/>
            <a:ext cx="5314543" cy="3375920"/>
          </a:xfrm>
        </p:spPr>
        <p:txBody>
          <a:bodyPr anchor="t">
            <a:normAutofit/>
          </a:bodyPr>
          <a:lstStyle/>
          <a:p>
            <a:pPr marL="514350" indent="-514350">
              <a:buFont typeface="+mj-lt"/>
              <a:buAutoNum type="arabicPeriod"/>
            </a:pPr>
            <a:r>
              <a:rPr lang="en-US" sz="1800" dirty="0"/>
              <a:t>Configure Third Party Packages</a:t>
            </a:r>
          </a:p>
          <a:p>
            <a:pPr marL="514350" indent="-514350">
              <a:buFont typeface="+mj-lt"/>
              <a:buAutoNum type="arabicPeriod"/>
            </a:pPr>
            <a:r>
              <a:rPr lang="en-US" sz="1800" dirty="0"/>
              <a:t>Add Financial Aid Award Year and Term to Academic Calendar</a:t>
            </a:r>
          </a:p>
          <a:p>
            <a:pPr marL="514350" indent="-514350">
              <a:buFont typeface="+mj-lt"/>
              <a:buAutoNum type="arabicPeriod"/>
            </a:pPr>
            <a:r>
              <a:rPr lang="en-US" sz="1800" dirty="0"/>
              <a:t>Review </a:t>
            </a:r>
            <a:r>
              <a:rPr lang="en-US" sz="1800"/>
              <a:t>and create PFI </a:t>
            </a:r>
            <a:r>
              <a:rPr lang="en-US" sz="1800" dirty="0"/>
              <a:t>Vista Views</a:t>
            </a:r>
          </a:p>
          <a:p>
            <a:pPr marL="514350" indent="-514350">
              <a:buFont typeface="+mj-lt"/>
              <a:buAutoNum type="arabicPeriod"/>
            </a:pPr>
            <a:r>
              <a:rPr lang="en-US" sz="1800" dirty="0"/>
              <a:t>Configure PowerFAIDS Integration Mappings</a:t>
            </a:r>
          </a:p>
        </p:txBody>
      </p:sp>
    </p:spTree>
    <p:extLst>
      <p:ext uri="{BB962C8B-B14F-4D97-AF65-F5344CB8AC3E}">
        <p14:creationId xmlns:p14="http://schemas.microsoft.com/office/powerpoint/2010/main" val="22713742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B146403-F3D6-484B-B2ED-97F9565D037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8D0F581-2AA1-4A28-92D4-6AA28484952E}"/>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a:solidFill>
                  <a:srgbClr val="FFFFFF"/>
                </a:solidFill>
              </a:rPr>
              <a:t>Third Party Packages</a:t>
            </a:r>
          </a:p>
        </p:txBody>
      </p:sp>
      <p:pic>
        <p:nvPicPr>
          <p:cNvPr id="5" name="Content Placeholder 4"/>
          <p:cNvPicPr>
            <a:picLocks noGrp="1" noChangeAspect="1"/>
          </p:cNvPicPr>
          <p:nvPr>
            <p:ph sz="half" idx="2"/>
          </p:nvPr>
        </p:nvPicPr>
        <p:blipFill>
          <a:blip r:embed="rId3"/>
          <a:stretch>
            <a:fillRect/>
          </a:stretch>
        </p:blipFill>
        <p:spPr>
          <a:xfrm>
            <a:off x="6360944" y="526569"/>
            <a:ext cx="5455917" cy="3559960"/>
          </a:xfrm>
          <a:prstGeom prst="rect">
            <a:avLst/>
          </a:prstGeom>
        </p:spPr>
      </p:pic>
      <p:pic>
        <p:nvPicPr>
          <p:cNvPr id="4" name="Content Placeholder 3"/>
          <p:cNvPicPr>
            <a:picLocks noGrp="1" noChangeAspect="1"/>
          </p:cNvPicPr>
          <p:nvPr>
            <p:ph sz="half" idx="1"/>
          </p:nvPr>
        </p:nvPicPr>
        <p:blipFill>
          <a:blip r:embed="rId4"/>
          <a:stretch>
            <a:fillRect/>
          </a:stretch>
        </p:blipFill>
        <p:spPr>
          <a:xfrm>
            <a:off x="378068" y="1193181"/>
            <a:ext cx="5455917" cy="2252546"/>
          </a:xfrm>
          <a:prstGeom prst="rect">
            <a:avLst/>
          </a:prstGeom>
        </p:spPr>
      </p:pic>
      <p:cxnSp>
        <p:nvCxnSpPr>
          <p:cNvPr id="15" name="Straight Connector 14">
            <a:extLst>
              <a:ext uri="{FF2B5EF4-FFF2-40B4-BE49-F238E27FC236}">
                <a16:creationId xmlns:a16="http://schemas.microsoft.com/office/drawing/2014/main"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081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0992ED3-FA99-4FAD-A3CA-2B9B3BB8B4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643467"/>
            <a:ext cx="3424430" cy="5573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FD6370A-ECD1-4437-8B53-B6BC7CEA033D}"/>
              </a:ext>
            </a:extLst>
          </p:cNvPr>
          <p:cNvSpPr>
            <a:spLocks noGrp="1"/>
          </p:cNvSpPr>
          <p:nvPr>
            <p:ph type="title"/>
          </p:nvPr>
        </p:nvSpPr>
        <p:spPr>
          <a:xfrm>
            <a:off x="8384458" y="996950"/>
            <a:ext cx="2969342" cy="5028490"/>
          </a:xfrm>
        </p:spPr>
        <p:txBody>
          <a:bodyPr vert="horz" lIns="91440" tIns="45720" rIns="91440" bIns="45720" rtlCol="0" anchor="ctr">
            <a:normAutofit/>
          </a:bodyPr>
          <a:lstStyle/>
          <a:p>
            <a:r>
              <a:rPr lang="en-US" kern="1200">
                <a:solidFill>
                  <a:srgbClr val="FFFFFF"/>
                </a:solidFill>
                <a:latin typeface="+mj-lt"/>
                <a:ea typeface="+mj-ea"/>
                <a:cs typeface="+mj-cs"/>
              </a:rPr>
              <a:t>Academic Calendar</a:t>
            </a:r>
          </a:p>
        </p:txBody>
      </p:sp>
      <p:pic>
        <p:nvPicPr>
          <p:cNvPr id="11" name="Content Placeholder 10">
            <a:extLst>
              <a:ext uri="{FF2B5EF4-FFF2-40B4-BE49-F238E27FC236}">
                <a16:creationId xmlns:a16="http://schemas.microsoft.com/office/drawing/2014/main" id="{04543F62-5B42-4738-9EA9-C1C5F6CA6C47}"/>
              </a:ext>
            </a:extLst>
          </p:cNvPr>
          <p:cNvPicPr>
            <a:picLocks noGrp="1"/>
          </p:cNvPicPr>
          <p:nvPr>
            <p:ph sz="half" idx="1"/>
          </p:nvPr>
        </p:nvPicPr>
        <p:blipFill>
          <a:blip r:embed="rId3" cstate="print"/>
          <a:stretch>
            <a:fillRect/>
          </a:stretch>
        </p:blipFill>
        <p:spPr>
          <a:xfrm>
            <a:off x="1594319" y="804334"/>
            <a:ext cx="5160356" cy="2786592"/>
          </a:xfrm>
          <a:prstGeom prst="rect">
            <a:avLst/>
          </a:prstGeom>
        </p:spPr>
      </p:pic>
      <p:sp>
        <p:nvSpPr>
          <p:cNvPr id="15" name="Content Placeholder 14">
            <a:extLst>
              <a:ext uri="{FF2B5EF4-FFF2-40B4-BE49-F238E27FC236}">
                <a16:creationId xmlns:a16="http://schemas.microsoft.com/office/drawing/2014/main" id="{CD902AAD-0D55-4B8A-BC7C-3B0ED6FE3E04}"/>
              </a:ext>
            </a:extLst>
          </p:cNvPr>
          <p:cNvSpPr>
            <a:spLocks noGrp="1"/>
          </p:cNvSpPr>
          <p:nvPr>
            <p:ph sz="half" idx="2"/>
          </p:nvPr>
        </p:nvSpPr>
        <p:spPr>
          <a:xfrm>
            <a:off x="814339" y="3905965"/>
            <a:ext cx="6730320" cy="2308567"/>
          </a:xfrm>
        </p:spPr>
        <p:txBody>
          <a:bodyPr vert="horz" lIns="91440" tIns="45720" rIns="91440" bIns="45720" rtlCol="0">
            <a:normAutofit/>
          </a:bodyPr>
          <a:lstStyle/>
          <a:p>
            <a:r>
              <a:rPr lang="en-US" sz="2400" dirty="0"/>
              <a:t>Do for every term</a:t>
            </a:r>
          </a:p>
          <a:p>
            <a:r>
              <a:rPr lang="en-US" sz="2400" dirty="0"/>
              <a:t>Look them up in PowerFAIDS at Administration – Campus Info section – Periods of Enrollment and </a:t>
            </a:r>
            <a:r>
              <a:rPr lang="en-US" sz="2400" dirty="0" smtClean="0"/>
              <a:t>Budgets or in the POE table.</a:t>
            </a:r>
            <a:endParaRPr lang="en-US" sz="2400" dirty="0"/>
          </a:p>
        </p:txBody>
      </p:sp>
    </p:spTree>
    <p:extLst>
      <p:ext uri="{BB962C8B-B14F-4D97-AF65-F5344CB8AC3E}">
        <p14:creationId xmlns:p14="http://schemas.microsoft.com/office/powerpoint/2010/main" val="1513884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962611-DFD5-4092-AAFD-559E3DFCE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3572CE-293F-4FB5-8FDA-9546DF6C45E1}"/>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600" kern="1200" dirty="0">
                <a:solidFill>
                  <a:srgbClr val="FFFFFF"/>
                </a:solidFill>
                <a:latin typeface="+mj-lt"/>
                <a:ea typeface="+mj-ea"/>
                <a:cs typeface="+mj-cs"/>
              </a:rPr>
              <a:t>A Note about Customizing Views…</a:t>
            </a:r>
          </a:p>
        </p:txBody>
      </p:sp>
      <p:pic>
        <p:nvPicPr>
          <p:cNvPr id="12" name="Picture 11">
            <a:extLst>
              <a:ext uri="{FF2B5EF4-FFF2-40B4-BE49-F238E27FC236}">
                <a16:creationId xmlns:a16="http://schemas.microsoft.com/office/drawing/2014/main" id="{2270F1FA-0425-408F-9861-80BF5AFB276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40168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7D4867-5BA7-4462-B2F6-A23F4A622A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780273C-DAC1-432B-B4D9-12A60D7C6A33}"/>
              </a:ext>
            </a:extLst>
          </p:cNvPr>
          <p:cNvSpPr>
            <a:spLocks noGrp="1"/>
          </p:cNvSpPr>
          <p:nvPr>
            <p:ph type="title"/>
          </p:nvPr>
        </p:nvSpPr>
        <p:spPr>
          <a:xfrm>
            <a:off x="643467" y="643467"/>
            <a:ext cx="3363974" cy="1597315"/>
          </a:xfrm>
          <a:noFill/>
          <a:ln w="19050">
            <a:solidFill>
              <a:schemeClr val="bg1"/>
            </a:solidFill>
          </a:ln>
        </p:spPr>
        <p:txBody>
          <a:bodyPr wrap="square">
            <a:normAutofit/>
          </a:bodyPr>
          <a:lstStyle/>
          <a:p>
            <a:pPr algn="ctr"/>
            <a:r>
              <a:rPr lang="en-US" sz="2800" dirty="0">
                <a:solidFill>
                  <a:schemeClr val="bg1"/>
                </a:solidFill>
              </a:rPr>
              <a:t>PowerFAIDS Integration Mapping</a:t>
            </a:r>
          </a:p>
        </p:txBody>
      </p:sp>
      <p:sp>
        <p:nvSpPr>
          <p:cNvPr id="18" name="Content Placeholder 17">
            <a:extLst>
              <a:ext uri="{FF2B5EF4-FFF2-40B4-BE49-F238E27FC236}">
                <a16:creationId xmlns:a16="http://schemas.microsoft.com/office/drawing/2014/main" id="{5CEA617C-E44D-4464-B090-1A1B4D0ABD76}"/>
              </a:ext>
            </a:extLst>
          </p:cNvPr>
          <p:cNvSpPr>
            <a:spLocks noGrp="1"/>
          </p:cNvSpPr>
          <p:nvPr>
            <p:ph idx="1"/>
          </p:nvPr>
        </p:nvSpPr>
        <p:spPr>
          <a:xfrm>
            <a:off x="643468" y="2638044"/>
            <a:ext cx="3363974" cy="3415622"/>
          </a:xfrm>
        </p:spPr>
        <p:txBody>
          <a:bodyPr>
            <a:normAutofit/>
          </a:bodyPr>
          <a:lstStyle/>
          <a:p>
            <a:r>
              <a:rPr lang="en-US" sz="2000" dirty="0">
                <a:solidFill>
                  <a:schemeClr val="bg1"/>
                </a:solidFill>
              </a:rPr>
              <a:t>Need a mapping for every term</a:t>
            </a:r>
          </a:p>
          <a:p>
            <a:r>
              <a:rPr lang="en-US" sz="2000" dirty="0">
                <a:solidFill>
                  <a:schemeClr val="bg1"/>
                </a:solidFill>
              </a:rPr>
              <a:t>Map Alternate ID to People Code Id</a:t>
            </a:r>
          </a:p>
          <a:p>
            <a:r>
              <a:rPr lang="en-US" sz="2000" dirty="0">
                <a:solidFill>
                  <a:schemeClr val="bg1"/>
                </a:solidFill>
              </a:rPr>
              <a:t>Copy forward mappings from term to term</a:t>
            </a:r>
          </a:p>
          <a:p>
            <a:r>
              <a:rPr lang="en-US" sz="2000" dirty="0">
                <a:solidFill>
                  <a:schemeClr val="bg1"/>
                </a:solidFill>
              </a:rPr>
              <a:t>Data stored in </a:t>
            </a:r>
            <a:r>
              <a:rPr lang="en-US" sz="2000" dirty="0" err="1">
                <a:solidFill>
                  <a:schemeClr val="bg1"/>
                </a:solidFill>
              </a:rPr>
              <a:t>PFIMappings</a:t>
            </a:r>
            <a:endParaRPr lang="en-US" sz="2000" dirty="0">
              <a:solidFill>
                <a:schemeClr val="bg1"/>
              </a:solidFill>
            </a:endParaRPr>
          </a:p>
          <a:p>
            <a:endParaRPr lang="en-US" sz="2000" dirty="0">
              <a:solidFill>
                <a:schemeClr val="bg1"/>
              </a:solidFill>
            </a:endParaRPr>
          </a:p>
        </p:txBody>
      </p:sp>
      <p:pic>
        <p:nvPicPr>
          <p:cNvPr id="16" name="Content Placeholder 12">
            <a:extLst>
              <a:ext uri="{FF2B5EF4-FFF2-40B4-BE49-F238E27FC236}">
                <a16:creationId xmlns:a16="http://schemas.microsoft.com/office/drawing/2014/main" id="{40DE5928-BE18-4F1E-9B22-FC7F8B15232B}"/>
              </a:ext>
            </a:extLst>
          </p:cNvPr>
          <p:cNvPicPr>
            <a:picLocks/>
          </p:cNvPicPr>
          <p:nvPr/>
        </p:nvPicPr>
        <p:blipFill>
          <a:blip r:embed="rId3" cstate="print"/>
          <a:stretch>
            <a:fillRect/>
          </a:stretch>
        </p:blipFill>
        <p:spPr bwMode="auto">
          <a:xfrm>
            <a:off x="5490791" y="643467"/>
            <a:ext cx="5864713" cy="5410199"/>
          </a:xfrm>
          <a:prstGeom prst="rect">
            <a:avLst/>
          </a:prstGeom>
          <a:noFill/>
        </p:spPr>
      </p:pic>
    </p:spTree>
    <p:extLst>
      <p:ext uri="{BB962C8B-B14F-4D97-AF65-F5344CB8AC3E}">
        <p14:creationId xmlns:p14="http://schemas.microsoft.com/office/powerpoint/2010/main" val="4278150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F1DB0-680E-4DAB-82D3-A4F0CCA5F420}"/>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Data Translations</a:t>
            </a:r>
          </a:p>
        </p:txBody>
      </p:sp>
      <p:cxnSp>
        <p:nvCxnSpPr>
          <p:cNvPr id="33" name="Straight Connector 32">
            <a:extLst>
              <a:ext uri="{FF2B5EF4-FFF2-40B4-BE49-F238E27FC236}">
                <a16:creationId xmlns:a16="http://schemas.microsoft.com/office/drawing/2014/main"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6" name="Content Placeholder 5">
            <a:extLst>
              <a:ext uri="{FF2B5EF4-FFF2-40B4-BE49-F238E27FC236}">
                <a16:creationId xmlns:a16="http://schemas.microsoft.com/office/drawing/2014/main" id="{F00B30B6-B1D1-413F-96D1-F7262C86ED42}"/>
              </a:ext>
            </a:extLst>
          </p:cNvPr>
          <p:cNvPicPr>
            <a:picLocks/>
          </p:cNvPicPr>
          <p:nvPr/>
        </p:nvPicPr>
        <p:blipFill>
          <a:blip r:embed="rId3" cstate="print"/>
          <a:srcRect b="4600"/>
          <a:stretch>
            <a:fillRect/>
          </a:stretch>
        </p:blipFill>
        <p:spPr bwMode="auto">
          <a:xfrm>
            <a:off x="331567" y="2708005"/>
            <a:ext cx="5455917" cy="3435263"/>
          </a:xfrm>
          <a:prstGeom prst="rect">
            <a:avLst/>
          </a:prstGeom>
          <a:noFill/>
        </p:spPr>
      </p:pic>
      <p:cxnSp>
        <p:nvCxnSpPr>
          <p:cNvPr id="35" name="Straight Connector 34">
            <a:extLst>
              <a:ext uri="{FF2B5EF4-FFF2-40B4-BE49-F238E27FC236}">
                <a16:creationId xmlns:a16="http://schemas.microsoft.com/office/drawing/2014/main" id="{DB146403-F3D6-484B-B2ED-97F9565D037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07D35161-3A02-4751-AC87-423F5ECCC994}"/>
              </a:ext>
            </a:extLst>
          </p:cNvPr>
          <p:cNvPicPr>
            <a:picLocks noGrp="1"/>
          </p:cNvPicPr>
          <p:nvPr>
            <p:ph sz="half" idx="2"/>
          </p:nvPr>
        </p:nvPicPr>
        <p:blipFill>
          <a:blip r:embed="rId4" cstate="print"/>
          <a:srcRect/>
          <a:stretch>
            <a:fillRect/>
          </a:stretch>
        </p:blipFill>
        <p:spPr>
          <a:xfrm>
            <a:off x="6445073" y="3464032"/>
            <a:ext cx="5455917" cy="1923209"/>
          </a:xfrm>
          <a:prstGeom prst="rect">
            <a:avLst/>
          </a:prstGeom>
        </p:spPr>
      </p:pic>
    </p:spTree>
    <p:extLst>
      <p:ext uri="{BB962C8B-B14F-4D97-AF65-F5344CB8AC3E}">
        <p14:creationId xmlns:p14="http://schemas.microsoft.com/office/powerpoint/2010/main" val="3973352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Content Placeholder 8" descr="C:\Users\sollau\AppData\Local\Temp\SNAGHTML4825c8a6.PNG">
            <a:extLst>
              <a:ext uri="{FF2B5EF4-FFF2-40B4-BE49-F238E27FC236}">
                <a16:creationId xmlns:a16="http://schemas.microsoft.com/office/drawing/2014/main" id="{E673DD7A-8183-4461-A24E-D9AB0CD8AF1C}"/>
              </a:ext>
            </a:extLst>
          </p:cNvPr>
          <p:cNvPicPr>
            <a:picLocks/>
          </p:cNvPicPr>
          <p:nvPr/>
        </p:nvPicPr>
        <p:blipFill rotWithShape="1">
          <a:blip r:embed="rId3" cstate="print"/>
          <a:srcRect t="16388" b="13053"/>
          <a:stretch/>
        </p:blipFill>
        <p:spPr bwMode="auto">
          <a:xfrm>
            <a:off x="-1" y="10"/>
            <a:ext cx="12192001" cy="4666928"/>
          </a:xfrm>
          <a:prstGeom prst="rect">
            <a:avLst/>
          </a:prstGeom>
          <a:noFill/>
        </p:spPr>
      </p:pic>
      <p:pic>
        <p:nvPicPr>
          <p:cNvPr id="33" name="Picture 23">
            <a:extLst>
              <a:ext uri="{FF2B5EF4-FFF2-40B4-BE49-F238E27FC236}">
                <a16:creationId xmlns:a16="http://schemas.microsoft.com/office/drawing/2014/main"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 name="Oval 25">
            <a:extLst>
              <a:ext uri="{FF2B5EF4-FFF2-40B4-BE49-F238E27FC236}">
                <a16:creationId xmlns:a16="http://schemas.microsoft.com/office/drawing/2014/main"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4572A3-2C7F-4820-BD23-A355B19FCEC8}"/>
              </a:ext>
            </a:extLst>
          </p:cNvPr>
          <p:cNvSpPr>
            <a:spLocks noGrp="1"/>
          </p:cNvSpPr>
          <p:nvPr>
            <p:ph type="title"/>
          </p:nvPr>
        </p:nvSpPr>
        <p:spPr>
          <a:xfrm>
            <a:off x="804998" y="4551037"/>
            <a:ext cx="5021782" cy="1509931"/>
          </a:xfrm>
        </p:spPr>
        <p:txBody>
          <a:bodyPr>
            <a:normAutofit/>
          </a:bodyPr>
          <a:lstStyle/>
          <a:p>
            <a:r>
              <a:rPr lang="en-US" sz="4000">
                <a:solidFill>
                  <a:srgbClr val="000000"/>
                </a:solidFill>
              </a:rPr>
              <a:t>Special Codes</a:t>
            </a:r>
          </a:p>
        </p:txBody>
      </p:sp>
      <p:sp>
        <p:nvSpPr>
          <p:cNvPr id="14" name="Content Placeholder 13">
            <a:extLst>
              <a:ext uri="{FF2B5EF4-FFF2-40B4-BE49-F238E27FC236}">
                <a16:creationId xmlns:a16="http://schemas.microsoft.com/office/drawing/2014/main" id="{4198BAF0-6B16-4105-BFF9-A5A0DE409897}"/>
              </a:ext>
            </a:extLst>
          </p:cNvPr>
          <p:cNvSpPr>
            <a:spLocks noGrp="1"/>
          </p:cNvSpPr>
          <p:nvPr>
            <p:ph idx="1"/>
          </p:nvPr>
        </p:nvSpPr>
        <p:spPr>
          <a:xfrm>
            <a:off x="6470247" y="4551037"/>
            <a:ext cx="4926411" cy="1509935"/>
          </a:xfrm>
        </p:spPr>
        <p:txBody>
          <a:bodyPr anchor="ctr">
            <a:normAutofit/>
          </a:bodyPr>
          <a:lstStyle/>
          <a:p>
            <a:r>
              <a:rPr lang="en-US" sz="1800">
                <a:solidFill>
                  <a:srgbClr val="000000"/>
                </a:solidFill>
              </a:rPr>
              <a:t>Last screen for each term mapping</a:t>
            </a:r>
          </a:p>
          <a:p>
            <a:r>
              <a:rPr lang="en-US" sz="1800">
                <a:solidFill>
                  <a:srgbClr val="000000"/>
                </a:solidFill>
              </a:rPr>
              <a:t>Used to map the PowerFAIDS code to the PowerCampus code</a:t>
            </a:r>
            <a:endParaRPr lang="en-US" sz="1800" dirty="0">
              <a:solidFill>
                <a:srgbClr val="000000"/>
              </a:solidFill>
            </a:endParaRPr>
          </a:p>
        </p:txBody>
      </p:sp>
    </p:spTree>
    <p:extLst>
      <p:ext uri="{BB962C8B-B14F-4D97-AF65-F5344CB8AC3E}">
        <p14:creationId xmlns:p14="http://schemas.microsoft.com/office/powerpoint/2010/main" val="16299483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95F7-E423-4F97-9362-A335DEF9E7C0}"/>
              </a:ext>
            </a:extLst>
          </p:cNvPr>
          <p:cNvSpPr>
            <a:spLocks noGrp="1"/>
          </p:cNvSpPr>
          <p:nvPr>
            <p:ph type="title"/>
          </p:nvPr>
        </p:nvSpPr>
        <p:spPr>
          <a:xfrm>
            <a:off x="6053668" y="803325"/>
            <a:ext cx="5314536" cy="1325563"/>
          </a:xfrm>
        </p:spPr>
        <p:txBody>
          <a:bodyPr>
            <a:normAutofit/>
          </a:bodyPr>
          <a:lstStyle/>
          <a:p>
            <a:r>
              <a:rPr lang="en-US" dirty="0"/>
              <a:t>PowerFAIDS Integration Setup</a:t>
            </a:r>
          </a:p>
        </p:txBody>
      </p:sp>
      <p:sp>
        <p:nvSpPr>
          <p:cNvPr id="10" name="Freeform: Shape 9">
            <a:extLst>
              <a:ext uri="{FF2B5EF4-FFF2-40B4-BE49-F238E27FC236}">
                <a16:creationId xmlns:a16="http://schemas.microsoft.com/office/drawing/2014/main" id="{E0D60ECE-8986-45DC-B7FE-EC7699B466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96964194-5878-40D2-8EC0-DDC58387F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ingle gear">
            <a:extLst>
              <a:ext uri="{FF2B5EF4-FFF2-40B4-BE49-F238E27FC236}">
                <a16:creationId xmlns:a16="http://schemas.microsoft.com/office/drawing/2014/main" id="{AA67A21B-C3C4-4F5F-9E15-5DD2761E24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21733" y="543135"/>
            <a:ext cx="3835488" cy="3835488"/>
          </a:xfrm>
          <a:prstGeom prst="rect">
            <a:avLst/>
          </a:prstGeom>
        </p:spPr>
      </p:pic>
      <p:sp>
        <p:nvSpPr>
          <p:cNvPr id="3" name="Content Placeholder 2">
            <a:extLst>
              <a:ext uri="{FF2B5EF4-FFF2-40B4-BE49-F238E27FC236}">
                <a16:creationId xmlns:a16="http://schemas.microsoft.com/office/drawing/2014/main" id="{375044BB-294B-4F93-8448-AB8AB8E06CB7}"/>
              </a:ext>
            </a:extLst>
          </p:cNvPr>
          <p:cNvSpPr>
            <a:spLocks noGrp="1"/>
          </p:cNvSpPr>
          <p:nvPr>
            <p:ph idx="1"/>
          </p:nvPr>
        </p:nvSpPr>
        <p:spPr>
          <a:xfrm>
            <a:off x="6053667" y="2279018"/>
            <a:ext cx="5314543" cy="3375920"/>
          </a:xfrm>
        </p:spPr>
        <p:txBody>
          <a:bodyPr anchor="t">
            <a:normAutofit/>
          </a:bodyPr>
          <a:lstStyle/>
          <a:p>
            <a:pPr marL="514350" indent="-514350">
              <a:buFont typeface="+mj-lt"/>
              <a:buAutoNum type="arabicPeriod"/>
            </a:pPr>
            <a:r>
              <a:rPr lang="en-US" sz="1800"/>
              <a:t>ODBC (32-bit)</a:t>
            </a:r>
          </a:p>
          <a:p>
            <a:pPr marL="514350" indent="-514350">
              <a:buFont typeface="+mj-lt"/>
              <a:buAutoNum type="arabicPeriod"/>
            </a:pPr>
            <a:r>
              <a:rPr lang="en-US" sz="1800"/>
              <a:t>Application Installation</a:t>
            </a:r>
          </a:p>
          <a:p>
            <a:pPr marL="514350" indent="-514350">
              <a:buFont typeface="+mj-lt"/>
              <a:buAutoNum type="arabicPeriod"/>
            </a:pPr>
            <a:r>
              <a:rPr lang="en-US" sz="1800"/>
              <a:t>Add a Profile</a:t>
            </a:r>
          </a:p>
        </p:txBody>
      </p:sp>
    </p:spTree>
    <p:extLst>
      <p:ext uri="{BB962C8B-B14F-4D97-AF65-F5344CB8AC3E}">
        <p14:creationId xmlns:p14="http://schemas.microsoft.com/office/powerpoint/2010/main" val="373451375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0F24D38-B79E-44B4-830E-043F45D96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756C38-0921-4FC4-B3DA-0ADE23072EC8}"/>
              </a:ext>
            </a:extLst>
          </p:cNvPr>
          <p:cNvSpPr>
            <a:spLocks noGrp="1"/>
          </p:cNvSpPr>
          <p:nvPr>
            <p:ph type="title"/>
          </p:nvPr>
        </p:nvSpPr>
        <p:spPr>
          <a:xfrm>
            <a:off x="838200" y="620742"/>
            <a:ext cx="10515600" cy="1325563"/>
          </a:xfrm>
        </p:spPr>
        <p:txBody>
          <a:bodyPr>
            <a:normAutofit/>
          </a:bodyPr>
          <a:lstStyle/>
          <a:p>
            <a:r>
              <a:rPr lang="en-US">
                <a:solidFill>
                  <a:srgbClr val="FFFFFF"/>
                </a:solidFill>
              </a:rPr>
              <a:t>Where to Install?</a:t>
            </a:r>
          </a:p>
        </p:txBody>
      </p:sp>
      <p:cxnSp>
        <p:nvCxnSpPr>
          <p:cNvPr id="14" name="Straight Connector 13">
            <a:extLst>
              <a:ext uri="{FF2B5EF4-FFF2-40B4-BE49-F238E27FC236}">
                <a16:creationId xmlns:a16="http://schemas.microsoft.com/office/drawing/2014/main" id="{FC469874-256B-45B3-A79C-7591B4BA1E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96AF717-891D-4E52-8406-AC09E7839940}"/>
              </a:ext>
            </a:extLst>
          </p:cNvPr>
          <p:cNvSpPr>
            <a:spLocks noGrp="1"/>
          </p:cNvSpPr>
          <p:nvPr>
            <p:ph sz="half" idx="1"/>
          </p:nvPr>
        </p:nvSpPr>
        <p:spPr>
          <a:xfrm>
            <a:off x="838200" y="2266345"/>
            <a:ext cx="5097780" cy="3910617"/>
          </a:xfrm>
        </p:spPr>
        <p:txBody>
          <a:bodyPr>
            <a:normAutofit/>
          </a:bodyPr>
          <a:lstStyle/>
          <a:p>
            <a:r>
              <a:rPr lang="en-US" sz="2400">
                <a:solidFill>
                  <a:srgbClr val="FFFFFF"/>
                </a:solidFill>
              </a:rPr>
              <a:t>Dedicated Virtual Machine</a:t>
            </a:r>
          </a:p>
          <a:p>
            <a:pPr lvl="1"/>
            <a:r>
              <a:rPr lang="en-US">
                <a:solidFill>
                  <a:srgbClr val="FFFFFF"/>
                </a:solidFill>
              </a:rPr>
              <a:t>Hard Limit on all resources</a:t>
            </a:r>
          </a:p>
          <a:p>
            <a:pPr lvl="1"/>
            <a:r>
              <a:rPr lang="en-US">
                <a:solidFill>
                  <a:srgbClr val="FFFFFF"/>
                </a:solidFill>
              </a:rPr>
              <a:t>Dedicated PFI account</a:t>
            </a:r>
          </a:p>
          <a:p>
            <a:pPr lvl="1"/>
            <a:r>
              <a:rPr lang="en-US">
                <a:solidFill>
                  <a:srgbClr val="FFFFFF"/>
                </a:solidFill>
              </a:rPr>
              <a:t>Connect via Remote Desktop with PFI account</a:t>
            </a:r>
          </a:p>
          <a:p>
            <a:pPr lvl="2"/>
            <a:r>
              <a:rPr lang="en-US" sz="2400">
                <a:solidFill>
                  <a:srgbClr val="FFFFFF"/>
                </a:solidFill>
              </a:rPr>
              <a:t>Always disconnect, never log out</a:t>
            </a:r>
          </a:p>
        </p:txBody>
      </p:sp>
      <p:sp>
        <p:nvSpPr>
          <p:cNvPr id="7" name="Content Placeholder 6">
            <a:extLst>
              <a:ext uri="{FF2B5EF4-FFF2-40B4-BE49-F238E27FC236}">
                <a16:creationId xmlns:a16="http://schemas.microsoft.com/office/drawing/2014/main" id="{CE921266-5CA9-47EA-BE8E-1532D047F9C3}"/>
              </a:ext>
            </a:extLst>
          </p:cNvPr>
          <p:cNvSpPr>
            <a:spLocks noGrp="1"/>
          </p:cNvSpPr>
          <p:nvPr>
            <p:ph sz="half" idx="2"/>
          </p:nvPr>
        </p:nvSpPr>
        <p:spPr>
          <a:xfrm>
            <a:off x="6256020" y="2266345"/>
            <a:ext cx="5097780" cy="3910618"/>
          </a:xfrm>
        </p:spPr>
        <p:txBody>
          <a:bodyPr>
            <a:normAutofit/>
          </a:bodyPr>
          <a:lstStyle/>
          <a:p>
            <a:pPr lvl="1"/>
            <a:r>
              <a:rPr lang="en-US">
                <a:solidFill>
                  <a:srgbClr val="FFFFFF"/>
                </a:solidFill>
              </a:rPr>
              <a:t>Hardware</a:t>
            </a:r>
          </a:p>
          <a:p>
            <a:pPr lvl="2"/>
            <a:r>
              <a:rPr lang="en-US" sz="2400">
                <a:solidFill>
                  <a:srgbClr val="FFFFFF"/>
                </a:solidFill>
              </a:rPr>
              <a:t>1 Processor </a:t>
            </a:r>
          </a:p>
          <a:p>
            <a:pPr lvl="2"/>
            <a:r>
              <a:rPr lang="en-US" sz="2400">
                <a:solidFill>
                  <a:srgbClr val="FFFFFF"/>
                </a:solidFill>
              </a:rPr>
              <a:t>2 GB RAM</a:t>
            </a:r>
          </a:p>
          <a:p>
            <a:pPr lvl="2"/>
            <a:r>
              <a:rPr lang="en-US" sz="2400">
                <a:solidFill>
                  <a:srgbClr val="FFFFFF"/>
                </a:solidFill>
              </a:rPr>
              <a:t>30 GB HDD</a:t>
            </a:r>
          </a:p>
          <a:p>
            <a:pPr lvl="1"/>
            <a:r>
              <a:rPr lang="en-US">
                <a:solidFill>
                  <a:srgbClr val="FFFFFF"/>
                </a:solidFill>
              </a:rPr>
              <a:t>Software</a:t>
            </a:r>
          </a:p>
          <a:p>
            <a:pPr lvl="2"/>
            <a:r>
              <a:rPr lang="en-US" sz="2400">
                <a:solidFill>
                  <a:srgbClr val="FFFFFF"/>
                </a:solidFill>
              </a:rPr>
              <a:t>Windows 7 Enterprise</a:t>
            </a:r>
          </a:p>
          <a:p>
            <a:pPr lvl="2"/>
            <a:r>
              <a:rPr lang="en-US" sz="2400">
                <a:solidFill>
                  <a:srgbClr val="FFFFFF"/>
                </a:solidFill>
              </a:rPr>
              <a:t>PowerFAIDS Integration</a:t>
            </a:r>
          </a:p>
          <a:p>
            <a:pPr lvl="2"/>
            <a:r>
              <a:rPr lang="en-US" sz="2400">
                <a:solidFill>
                  <a:srgbClr val="FFFFFF"/>
                </a:solidFill>
              </a:rPr>
              <a:t>PowerFAIDS</a:t>
            </a:r>
          </a:p>
          <a:p>
            <a:endParaRPr lang="en-US" sz="2400">
              <a:solidFill>
                <a:srgbClr val="FFFFFF"/>
              </a:solidFill>
            </a:endParaRPr>
          </a:p>
        </p:txBody>
      </p:sp>
    </p:spTree>
    <p:extLst>
      <p:ext uri="{BB962C8B-B14F-4D97-AF65-F5344CB8AC3E}">
        <p14:creationId xmlns:p14="http://schemas.microsoft.com/office/powerpoint/2010/main" val="38016006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close up of a mouse&#10;&#10;Description generated with high confidence">
            <a:extLst>
              <a:ext uri="{FF2B5EF4-FFF2-40B4-BE49-F238E27FC236}">
                <a16:creationId xmlns:a16="http://schemas.microsoft.com/office/drawing/2014/main" id="{202C264E-29B2-47FF-8B8C-D9F076F1804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6045"/>
          <a:stretch/>
        </p:blipFill>
        <p:spPr>
          <a:xfrm>
            <a:off x="-1" y="10"/>
            <a:ext cx="12192000" cy="6857990"/>
          </a:xfrm>
          <a:prstGeom prst="rect">
            <a:avLst/>
          </a:prstGeom>
        </p:spPr>
      </p:pic>
      <p:sp>
        <p:nvSpPr>
          <p:cNvPr id="1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E83C1D37-9A54-44A3-9809-6D954EC49081}"/>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300"/>
              <a:t>PowerFAIDS Integration App Installation</a:t>
            </a: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3B72329C-F7D0-440F-A772-C2D559C7B413}"/>
              </a:ext>
            </a:extLst>
          </p:cNvPr>
          <p:cNvSpPr>
            <a:spLocks noGrp="1"/>
          </p:cNvSpPr>
          <p:nvPr>
            <p:ph sz="half" idx="1"/>
          </p:nvPr>
        </p:nvSpPr>
        <p:spPr>
          <a:xfrm>
            <a:off x="525516" y="3417573"/>
            <a:ext cx="4593021" cy="2619839"/>
          </a:xfrm>
        </p:spPr>
        <p:txBody>
          <a:bodyPr vert="horz" lIns="91440" tIns="45720" rIns="91440" bIns="45720" rtlCol="0" anchor="ctr">
            <a:normAutofit/>
          </a:bodyPr>
          <a:lstStyle/>
          <a:p>
            <a:r>
              <a:rPr lang="en-US" sz="1800"/>
              <a:t>ODBC (32-bit) to PowerCampus and PowerFAIDS databases</a:t>
            </a:r>
          </a:p>
          <a:p>
            <a:r>
              <a:rPr lang="en-US" sz="1800"/>
              <a:t>Use all defaults</a:t>
            </a:r>
          </a:p>
        </p:txBody>
      </p:sp>
    </p:spTree>
    <p:extLst>
      <p:ext uri="{BB962C8B-B14F-4D97-AF65-F5344CB8AC3E}">
        <p14:creationId xmlns:p14="http://schemas.microsoft.com/office/powerpoint/2010/main" val="3089334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a:extLst>
              <a:ext uri="{FF2B5EF4-FFF2-40B4-BE49-F238E27FC236}">
                <a16:creationId xmlns:a16="http://schemas.microsoft.com/office/drawing/2014/main" id="{2814B167-3517-4126-862E-894D794EF2DC}"/>
              </a:ext>
            </a:extLst>
          </p:cNvPr>
          <p:cNvPicPr>
            <a:picLocks/>
          </p:cNvPicPr>
          <p:nvPr/>
        </p:nvPicPr>
        <p:blipFill rotWithShape="1">
          <a:blip r:embed="rId3" cstate="print"/>
          <a:srcRect t="8913" b="40219"/>
          <a:stretch/>
        </p:blipFill>
        <p:spPr bwMode="auto">
          <a:xfrm>
            <a:off x="-1" y="10"/>
            <a:ext cx="12192001" cy="4666928"/>
          </a:xfrm>
          <a:prstGeom prst="rect">
            <a:avLst/>
          </a:prstGeom>
          <a:noFill/>
        </p:spPr>
      </p:pic>
      <p:pic>
        <p:nvPicPr>
          <p:cNvPr id="14" name="Picture 13">
            <a:extLst>
              <a:ext uri="{FF2B5EF4-FFF2-40B4-BE49-F238E27FC236}">
                <a16:creationId xmlns:a16="http://schemas.microsoft.com/office/drawing/2014/main"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Oval 15">
            <a:extLst>
              <a:ext uri="{FF2B5EF4-FFF2-40B4-BE49-F238E27FC236}">
                <a16:creationId xmlns:a16="http://schemas.microsoft.com/office/drawing/2014/main"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48663CF-50F7-42CD-999A-3518ED256CE5}"/>
              </a:ext>
            </a:extLst>
          </p:cNvPr>
          <p:cNvSpPr>
            <a:spLocks noGrp="1"/>
          </p:cNvSpPr>
          <p:nvPr>
            <p:ph type="title"/>
          </p:nvPr>
        </p:nvSpPr>
        <p:spPr>
          <a:xfrm>
            <a:off x="804998" y="4551037"/>
            <a:ext cx="5021782" cy="1509931"/>
          </a:xfrm>
        </p:spPr>
        <p:txBody>
          <a:bodyPr>
            <a:normAutofit/>
          </a:bodyPr>
          <a:lstStyle/>
          <a:p>
            <a:r>
              <a:rPr lang="en-US" sz="4000">
                <a:solidFill>
                  <a:srgbClr val="000000"/>
                </a:solidFill>
              </a:rPr>
              <a:t>Integration Process Profile</a:t>
            </a:r>
          </a:p>
        </p:txBody>
      </p:sp>
      <p:sp>
        <p:nvSpPr>
          <p:cNvPr id="11" name="Content Placeholder 10">
            <a:extLst>
              <a:ext uri="{FF2B5EF4-FFF2-40B4-BE49-F238E27FC236}">
                <a16:creationId xmlns:a16="http://schemas.microsoft.com/office/drawing/2014/main" id="{70CB9DB6-742A-4865-90DA-88B212D5AE8A}"/>
              </a:ext>
            </a:extLst>
          </p:cNvPr>
          <p:cNvSpPr>
            <a:spLocks noGrp="1"/>
          </p:cNvSpPr>
          <p:nvPr>
            <p:ph idx="1"/>
          </p:nvPr>
        </p:nvSpPr>
        <p:spPr>
          <a:xfrm>
            <a:off x="6470247" y="4551037"/>
            <a:ext cx="4926411" cy="1509935"/>
          </a:xfrm>
        </p:spPr>
        <p:txBody>
          <a:bodyPr anchor="ctr">
            <a:normAutofit/>
          </a:bodyPr>
          <a:lstStyle/>
          <a:p>
            <a:r>
              <a:rPr lang="en-US" sz="1800" dirty="0">
                <a:solidFill>
                  <a:srgbClr val="000000"/>
                </a:solidFill>
              </a:rPr>
              <a:t>Identify groups to insert</a:t>
            </a:r>
          </a:p>
          <a:p>
            <a:r>
              <a:rPr lang="en-US" sz="1800" dirty="0">
                <a:solidFill>
                  <a:srgbClr val="000000"/>
                </a:solidFill>
              </a:rPr>
              <a:t>Set interval for scans</a:t>
            </a:r>
          </a:p>
        </p:txBody>
      </p:sp>
    </p:spTree>
    <p:extLst>
      <p:ext uri="{BB962C8B-B14F-4D97-AF65-F5344CB8AC3E}">
        <p14:creationId xmlns:p14="http://schemas.microsoft.com/office/powerpoint/2010/main" val="3323733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EB41C5C-0F34-4DDA-9D7C-5E717F35F6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8E4A88-4B6E-46B5-B5AA-08EAE502523C}"/>
              </a:ext>
            </a:extLst>
          </p:cNvPr>
          <p:cNvSpPr>
            <a:spLocks noGrp="1"/>
          </p:cNvSpPr>
          <p:nvPr>
            <p:ph type="title"/>
          </p:nvPr>
        </p:nvSpPr>
        <p:spPr>
          <a:xfrm>
            <a:off x="6392598" y="640263"/>
            <a:ext cx="5221266" cy="1344975"/>
          </a:xfrm>
        </p:spPr>
        <p:txBody>
          <a:bodyPr vert="horz" lIns="91440" tIns="45720" rIns="91440" bIns="45720" rtlCol="0" anchor="ctr">
            <a:normAutofit/>
          </a:bodyPr>
          <a:lstStyle/>
          <a:p>
            <a:pPr algn="ctr"/>
            <a:r>
              <a:rPr lang="en-US" sz="4000" kern="1200">
                <a:solidFill>
                  <a:schemeClr val="tx1"/>
                </a:solidFill>
                <a:latin typeface="+mj-lt"/>
                <a:ea typeface="+mj-ea"/>
                <a:cs typeface="+mj-cs"/>
              </a:rPr>
              <a:t>Processing Terms</a:t>
            </a:r>
          </a:p>
        </p:txBody>
      </p:sp>
      <p:pic>
        <p:nvPicPr>
          <p:cNvPr id="5" name="Content Placeholder 4">
            <a:extLst>
              <a:ext uri="{FF2B5EF4-FFF2-40B4-BE49-F238E27FC236}">
                <a16:creationId xmlns:a16="http://schemas.microsoft.com/office/drawing/2014/main" id="{1F7B5483-3E2C-49D6-AD88-EECF1BA2FF6D}"/>
              </a:ext>
            </a:extLst>
          </p:cNvPr>
          <p:cNvPicPr>
            <a:picLocks noGrp="1"/>
          </p:cNvPicPr>
          <p:nvPr>
            <p:ph sz="half" idx="2"/>
          </p:nvPr>
        </p:nvPicPr>
        <p:blipFill>
          <a:blip r:embed="rId2" cstate="print"/>
          <a:srcRect l="1260"/>
          <a:stretch>
            <a:fillRect/>
          </a:stretch>
        </p:blipFill>
        <p:spPr bwMode="auto">
          <a:xfrm>
            <a:off x="576652" y="484632"/>
            <a:ext cx="4942696" cy="5733287"/>
          </a:xfrm>
          <a:prstGeom prst="rect">
            <a:avLst/>
          </a:prstGeom>
          <a:noFill/>
        </p:spPr>
      </p:pic>
      <p:sp>
        <p:nvSpPr>
          <p:cNvPr id="3" name="Content Placeholder 2">
            <a:extLst>
              <a:ext uri="{FF2B5EF4-FFF2-40B4-BE49-F238E27FC236}">
                <a16:creationId xmlns:a16="http://schemas.microsoft.com/office/drawing/2014/main" id="{55FA4B59-E5C0-4FCD-9D90-15757D0D7982}"/>
              </a:ext>
            </a:extLst>
          </p:cNvPr>
          <p:cNvSpPr>
            <a:spLocks noGrp="1"/>
          </p:cNvSpPr>
          <p:nvPr>
            <p:ph sz="half" idx="1"/>
          </p:nvPr>
        </p:nvSpPr>
        <p:spPr>
          <a:xfrm>
            <a:off x="6391903" y="2121763"/>
            <a:ext cx="5235490" cy="3773010"/>
          </a:xfrm>
        </p:spPr>
        <p:txBody>
          <a:bodyPr vert="horz" lIns="91440" tIns="45720" rIns="91440" bIns="45720" rtlCol="0">
            <a:normAutofit/>
          </a:bodyPr>
          <a:lstStyle/>
          <a:p>
            <a:r>
              <a:rPr lang="en-US" sz="2000" dirty="0"/>
              <a:t>No more than 6 POE</a:t>
            </a:r>
          </a:p>
          <a:p>
            <a:r>
              <a:rPr lang="en-US" sz="2000" dirty="0"/>
              <a:t>Processes in top-down order</a:t>
            </a:r>
          </a:p>
          <a:p>
            <a:r>
              <a:rPr lang="en-US" sz="2000"/>
              <a:t>Remove rows per </a:t>
            </a:r>
            <a:r>
              <a:rPr lang="en-US" sz="2000" dirty="0"/>
              <a:t>policy</a:t>
            </a:r>
          </a:p>
        </p:txBody>
      </p:sp>
    </p:spTree>
    <p:extLst>
      <p:ext uri="{BB962C8B-B14F-4D97-AF65-F5344CB8AC3E}">
        <p14:creationId xmlns:p14="http://schemas.microsoft.com/office/powerpoint/2010/main" val="9892464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a:extLst>
              <a:ext uri="{FF2B5EF4-FFF2-40B4-BE49-F238E27FC236}">
                <a16:creationId xmlns:a16="http://schemas.microsoft.com/office/drawing/2014/main" id="{2814B167-3517-4126-862E-894D794EF2DC}"/>
              </a:ext>
            </a:extLst>
          </p:cNvPr>
          <p:cNvPicPr>
            <a:picLocks noChangeAspect="1"/>
          </p:cNvPicPr>
          <p:nvPr/>
        </p:nvPicPr>
        <p:blipFill rotWithShape="1">
          <a:blip r:embed="rId3" cstate="print"/>
          <a:srcRect t="36000" b="13132"/>
          <a:stretch/>
        </p:blipFill>
        <p:spPr bwMode="auto">
          <a:xfrm>
            <a:off x="-1" y="10"/>
            <a:ext cx="12192001" cy="4666928"/>
          </a:xfrm>
          <a:prstGeom prst="rect">
            <a:avLst/>
          </a:prstGeom>
          <a:noFill/>
        </p:spPr>
      </p:pic>
      <p:pic>
        <p:nvPicPr>
          <p:cNvPr id="21" name="Picture 20">
            <a:extLst>
              <a:ext uri="{FF2B5EF4-FFF2-40B4-BE49-F238E27FC236}">
                <a16:creationId xmlns:a16="http://schemas.microsoft.com/office/drawing/2014/main"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Oval 22">
            <a:extLst>
              <a:ext uri="{FF2B5EF4-FFF2-40B4-BE49-F238E27FC236}">
                <a16:creationId xmlns:a16="http://schemas.microsoft.com/office/drawing/2014/main"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48663CF-50F7-42CD-999A-3518ED256CE5}"/>
              </a:ext>
            </a:extLst>
          </p:cNvPr>
          <p:cNvSpPr>
            <a:spLocks noGrp="1"/>
          </p:cNvSpPr>
          <p:nvPr>
            <p:ph type="title"/>
          </p:nvPr>
        </p:nvSpPr>
        <p:spPr>
          <a:xfrm>
            <a:off x="804998" y="4551037"/>
            <a:ext cx="5021782" cy="1509931"/>
          </a:xfrm>
        </p:spPr>
        <p:txBody>
          <a:bodyPr>
            <a:normAutofit/>
          </a:bodyPr>
          <a:lstStyle/>
          <a:p>
            <a:r>
              <a:rPr lang="en-US" sz="4000">
                <a:solidFill>
                  <a:srgbClr val="000000"/>
                </a:solidFill>
              </a:rPr>
              <a:t>Start/Stop Process</a:t>
            </a:r>
            <a:endParaRPr lang="en-US" sz="4000" dirty="0">
              <a:solidFill>
                <a:srgbClr val="000000"/>
              </a:solidFill>
            </a:endParaRPr>
          </a:p>
        </p:txBody>
      </p:sp>
      <p:sp>
        <p:nvSpPr>
          <p:cNvPr id="11" name="Content Placeholder 10">
            <a:extLst>
              <a:ext uri="{FF2B5EF4-FFF2-40B4-BE49-F238E27FC236}">
                <a16:creationId xmlns:a16="http://schemas.microsoft.com/office/drawing/2014/main" id="{70CB9DB6-742A-4865-90DA-88B212D5AE8A}"/>
              </a:ext>
            </a:extLst>
          </p:cNvPr>
          <p:cNvSpPr>
            <a:spLocks noGrp="1"/>
          </p:cNvSpPr>
          <p:nvPr>
            <p:ph idx="1"/>
          </p:nvPr>
        </p:nvSpPr>
        <p:spPr>
          <a:xfrm>
            <a:off x="6470247" y="4551037"/>
            <a:ext cx="4926411" cy="1509935"/>
          </a:xfrm>
        </p:spPr>
        <p:txBody>
          <a:bodyPr anchor="ctr">
            <a:normAutofit/>
          </a:bodyPr>
          <a:lstStyle/>
          <a:p>
            <a:r>
              <a:rPr lang="en-US" sz="1800" dirty="0">
                <a:solidFill>
                  <a:srgbClr val="000000"/>
                </a:solidFill>
              </a:rPr>
              <a:t>Start and leave running</a:t>
            </a:r>
          </a:p>
          <a:p>
            <a:r>
              <a:rPr lang="en-US" sz="1800" dirty="0">
                <a:solidFill>
                  <a:srgbClr val="000000"/>
                </a:solidFill>
              </a:rPr>
              <a:t>Stop if you need to do </a:t>
            </a:r>
            <a:r>
              <a:rPr lang="en-US" sz="1800" i="1" dirty="0">
                <a:solidFill>
                  <a:srgbClr val="000000"/>
                </a:solidFill>
              </a:rPr>
              <a:t>anything</a:t>
            </a:r>
            <a:r>
              <a:rPr lang="en-US" sz="1800" dirty="0">
                <a:solidFill>
                  <a:srgbClr val="000000"/>
                </a:solidFill>
              </a:rPr>
              <a:t> else</a:t>
            </a:r>
          </a:p>
        </p:txBody>
      </p:sp>
    </p:spTree>
    <p:extLst>
      <p:ext uri="{BB962C8B-B14F-4D97-AF65-F5344CB8AC3E}">
        <p14:creationId xmlns:p14="http://schemas.microsoft.com/office/powerpoint/2010/main" val="25114153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FE487-6C98-4A55-B072-578BDB951923}"/>
              </a:ext>
            </a:extLst>
          </p:cNvPr>
          <p:cNvSpPr>
            <a:spLocks noGrp="1"/>
          </p:cNvSpPr>
          <p:nvPr>
            <p:ph type="title"/>
          </p:nvPr>
        </p:nvSpPr>
        <p:spPr>
          <a:xfrm>
            <a:off x="6053668" y="803325"/>
            <a:ext cx="5314536" cy="1325563"/>
          </a:xfrm>
        </p:spPr>
        <p:txBody>
          <a:bodyPr>
            <a:normAutofit/>
          </a:bodyPr>
          <a:lstStyle/>
          <a:p>
            <a:r>
              <a:rPr lang="en-US" dirty="0" err="1"/>
              <a:t>PowerFAIDS</a:t>
            </a:r>
            <a:r>
              <a:rPr lang="en-US" dirty="0"/>
              <a:t> Setup</a:t>
            </a:r>
          </a:p>
        </p:txBody>
      </p:sp>
      <p:sp>
        <p:nvSpPr>
          <p:cNvPr id="11" name="Freeform: Shape 10">
            <a:extLst>
              <a:ext uri="{FF2B5EF4-FFF2-40B4-BE49-F238E27FC236}">
                <a16:creationId xmlns:a16="http://schemas.microsoft.com/office/drawing/2014/main" id="{E0D60ECE-8986-45DC-B7FE-EC7699B466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96964194-5878-40D2-8EC0-DDC58387F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Single gear">
            <a:extLst>
              <a:ext uri="{FF2B5EF4-FFF2-40B4-BE49-F238E27FC236}">
                <a16:creationId xmlns:a16="http://schemas.microsoft.com/office/drawing/2014/main" id="{B375E3B9-0944-47FD-B64D-D859E1FE5D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21733" y="543135"/>
            <a:ext cx="3835488" cy="3835488"/>
          </a:xfrm>
          <a:prstGeom prst="rect">
            <a:avLst/>
          </a:prstGeom>
        </p:spPr>
      </p:pic>
      <p:sp>
        <p:nvSpPr>
          <p:cNvPr id="4" name="Content Placeholder 3">
            <a:extLst>
              <a:ext uri="{FF2B5EF4-FFF2-40B4-BE49-F238E27FC236}">
                <a16:creationId xmlns:a16="http://schemas.microsoft.com/office/drawing/2014/main" id="{02841E0F-2DDA-4DF4-BAF9-D36E8FA58AA2}"/>
              </a:ext>
            </a:extLst>
          </p:cNvPr>
          <p:cNvSpPr>
            <a:spLocks noGrp="1"/>
          </p:cNvSpPr>
          <p:nvPr>
            <p:ph idx="1"/>
          </p:nvPr>
        </p:nvSpPr>
        <p:spPr>
          <a:xfrm>
            <a:off x="6053667" y="2279018"/>
            <a:ext cx="5314543" cy="3375920"/>
          </a:xfrm>
        </p:spPr>
        <p:txBody>
          <a:bodyPr anchor="t">
            <a:normAutofit/>
          </a:bodyPr>
          <a:lstStyle/>
          <a:p>
            <a:pPr marL="514350" indent="-514350">
              <a:buFont typeface="+mj-lt"/>
              <a:buAutoNum type="arabicPeriod"/>
            </a:pPr>
            <a:r>
              <a:rPr lang="en-US" sz="1800" dirty="0"/>
              <a:t>Start the </a:t>
            </a:r>
            <a:r>
              <a:rPr lang="en-US" sz="1800" dirty="0" err="1"/>
              <a:t>PowerFAIDS</a:t>
            </a:r>
            <a:r>
              <a:rPr lang="en-US" sz="1800" dirty="0"/>
              <a:t> Scheduler service</a:t>
            </a:r>
          </a:p>
          <a:p>
            <a:pPr marL="514350" indent="-514350">
              <a:buFont typeface="+mj-lt"/>
              <a:buAutoNum type="arabicPeriod"/>
            </a:pPr>
            <a:r>
              <a:rPr lang="en-US" sz="1800" dirty="0"/>
              <a:t>Manually or schedule </a:t>
            </a:r>
            <a:r>
              <a:rPr lang="en-US" sz="1800" dirty="0" err="1"/>
              <a:t>PowerFAIDS</a:t>
            </a:r>
            <a:r>
              <a:rPr lang="en-US" sz="1800" dirty="0"/>
              <a:t> import</a:t>
            </a:r>
          </a:p>
          <a:p>
            <a:pPr marL="514350" indent="-514350">
              <a:buFont typeface="+mj-lt"/>
              <a:buAutoNum type="arabicPeriod"/>
            </a:pPr>
            <a:r>
              <a:rPr lang="en-US" sz="1800" dirty="0"/>
              <a:t>Manage </a:t>
            </a:r>
            <a:r>
              <a:rPr lang="en-US" sz="1800" dirty="0" err="1"/>
              <a:t>PowerFAIDS</a:t>
            </a:r>
            <a:r>
              <a:rPr lang="en-US" sz="1800" dirty="0"/>
              <a:t> Scheduler queue</a:t>
            </a:r>
          </a:p>
        </p:txBody>
      </p:sp>
    </p:spTree>
    <p:extLst>
      <p:ext uri="{BB962C8B-B14F-4D97-AF65-F5344CB8AC3E}">
        <p14:creationId xmlns:p14="http://schemas.microsoft.com/office/powerpoint/2010/main" val="32870570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BFBB-1CE3-424E-A97F-D3784132FA3C}"/>
              </a:ext>
            </a:extLst>
          </p:cNvPr>
          <p:cNvSpPr>
            <a:spLocks noGrp="1"/>
          </p:cNvSpPr>
          <p:nvPr>
            <p:ph type="title"/>
          </p:nvPr>
        </p:nvSpPr>
        <p:spPr/>
        <p:txBody>
          <a:bodyPr/>
          <a:lstStyle/>
          <a:p>
            <a:r>
              <a:rPr lang="en-US"/>
              <a:t>PowerFAIDS Scheduler Service</a:t>
            </a:r>
            <a:endParaRPr lang="en-US" dirty="0"/>
          </a:p>
        </p:txBody>
      </p:sp>
      <p:pic>
        <p:nvPicPr>
          <p:cNvPr id="3" name="Content Placeholder 2"/>
          <p:cNvPicPr>
            <a:picLocks noGrp="1" noChangeAspect="1"/>
          </p:cNvPicPr>
          <p:nvPr>
            <p:ph idx="1"/>
          </p:nvPr>
        </p:nvPicPr>
        <p:blipFill>
          <a:blip r:embed="rId3"/>
          <a:stretch>
            <a:fillRect/>
          </a:stretch>
        </p:blipFill>
        <p:spPr>
          <a:xfrm>
            <a:off x="4588030" y="1825625"/>
            <a:ext cx="3866840" cy="4351338"/>
          </a:xfrm>
          <a:prstGeom prst="rect">
            <a:avLst/>
          </a:prstGeom>
        </p:spPr>
      </p:pic>
    </p:spTree>
    <p:extLst>
      <p:ext uri="{BB962C8B-B14F-4D97-AF65-F5344CB8AC3E}">
        <p14:creationId xmlns:p14="http://schemas.microsoft.com/office/powerpoint/2010/main" val="3699610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Top Corners Rounded 14">
            <a:extLst>
              <a:ext uri="{FF2B5EF4-FFF2-40B4-BE49-F238E27FC236}">
                <a16:creationId xmlns:a16="http://schemas.microsoft.com/office/drawing/2014/main" id="{B1E3044D-AD17-4052-A453-8AA654EFAB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797978" y="996722"/>
            <a:ext cx="5923488" cy="4864556"/>
          </a:xfrm>
          <a:prstGeom prst="round2SameRect">
            <a:avLst>
              <a:gd name="adj1" fmla="val 3762"/>
              <a:gd name="adj2" fmla="val 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A67179-68D6-49E4-AE8F-30CBD12C70A2}"/>
              </a:ext>
            </a:extLst>
          </p:cNvPr>
          <p:cNvSpPr>
            <a:spLocks noGrp="1"/>
          </p:cNvSpPr>
          <p:nvPr>
            <p:ph type="title"/>
          </p:nvPr>
        </p:nvSpPr>
        <p:spPr>
          <a:xfrm>
            <a:off x="7856388" y="975365"/>
            <a:ext cx="3847882" cy="1691907"/>
          </a:xfrm>
        </p:spPr>
        <p:txBody>
          <a:bodyPr vert="horz" lIns="91440" tIns="45720" rIns="91440" bIns="45720" rtlCol="0" anchor="ctr">
            <a:normAutofit/>
          </a:bodyPr>
          <a:lstStyle/>
          <a:p>
            <a:r>
              <a:rPr lang="en-US" sz="4000">
                <a:solidFill>
                  <a:srgbClr val="FFFFFF"/>
                </a:solidFill>
              </a:rPr>
              <a:t>Import External Data Wizard</a:t>
            </a:r>
          </a:p>
        </p:txBody>
      </p:sp>
      <p:sp>
        <p:nvSpPr>
          <p:cNvPr id="17" name="Round Single Corner Rectangle 24">
            <a:extLst>
              <a:ext uri="{FF2B5EF4-FFF2-40B4-BE49-F238E27FC236}">
                <a16:creationId xmlns:a16="http://schemas.microsoft.com/office/drawing/2014/main" id="{81289F98-975F-4EB2-9553-8E1A9946BA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11284" y="635058"/>
            <a:ext cx="2657864" cy="2657864"/>
          </a:xfrm>
          <a:prstGeom prst="round1Rect">
            <a:avLst>
              <a:gd name="adj" fmla="val 11295"/>
            </a:avLst>
          </a:prstGeom>
          <a:solidFill>
            <a:srgbClr val="FFFFFF"/>
          </a:solidFill>
          <a:ln w="57150">
            <a:solidFill>
              <a:srgbClr val="5169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Content Placeholder 5">
            <a:extLst>
              <a:ext uri="{FF2B5EF4-FFF2-40B4-BE49-F238E27FC236}">
                <a16:creationId xmlns:a16="http://schemas.microsoft.com/office/drawing/2014/main" id="{A4BFA9C4-7D1A-490B-83A7-CF9A5DC48E64}"/>
              </a:ext>
            </a:extLst>
          </p:cNvPr>
          <p:cNvPicPr>
            <a:picLocks/>
          </p:cNvPicPr>
          <p:nvPr/>
        </p:nvPicPr>
        <p:blipFill>
          <a:blip r:embed="rId3" cstate="print"/>
          <a:srcRect/>
          <a:stretch>
            <a:fillRect/>
          </a:stretch>
        </p:blipFill>
        <p:spPr>
          <a:xfrm>
            <a:off x="1052598" y="800124"/>
            <a:ext cx="2375236" cy="2327731"/>
          </a:xfrm>
          <a:prstGeom prst="rect">
            <a:avLst/>
          </a:prstGeom>
        </p:spPr>
      </p:pic>
      <p:sp>
        <p:nvSpPr>
          <p:cNvPr id="19" name="Round Single Corner Rectangle 22">
            <a:extLst>
              <a:ext uri="{FF2B5EF4-FFF2-40B4-BE49-F238E27FC236}">
                <a16:creationId xmlns:a16="http://schemas.microsoft.com/office/drawing/2014/main" id="{1F564BCF-97B6-4D86-94EE-DD1B587F21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7533" y="1300271"/>
            <a:ext cx="1992651" cy="1992652"/>
          </a:xfrm>
          <a:prstGeom prst="round1Rect">
            <a:avLst>
              <a:gd name="adj" fmla="val 11295"/>
            </a:avLst>
          </a:prstGeom>
          <a:solidFill>
            <a:srgbClr val="516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ound Single Corner Rectangle 23">
            <a:extLst>
              <a:ext uri="{FF2B5EF4-FFF2-40B4-BE49-F238E27FC236}">
                <a16:creationId xmlns:a16="http://schemas.microsoft.com/office/drawing/2014/main" id="{54600AC1-F146-4567-9C5E-A96D6D3492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87904" y="3438135"/>
            <a:ext cx="2281244" cy="2281245"/>
          </a:xfrm>
          <a:prstGeom prst="round1Rect">
            <a:avLst>
              <a:gd name="adj" fmla="val 11295"/>
            </a:avLst>
          </a:prstGeom>
          <a:solidFill>
            <a:srgbClr val="516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ound Single Corner Rectangle 25">
            <a:extLst>
              <a:ext uri="{FF2B5EF4-FFF2-40B4-BE49-F238E27FC236}">
                <a16:creationId xmlns:a16="http://schemas.microsoft.com/office/drawing/2014/main" id="{EBA7E638-205A-4579-864F-125BAC629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17533" y="3438135"/>
            <a:ext cx="2657864" cy="2657864"/>
          </a:xfrm>
          <a:prstGeom prst="round1Rect">
            <a:avLst>
              <a:gd name="adj" fmla="val 11295"/>
            </a:avLst>
          </a:prstGeom>
          <a:solidFill>
            <a:srgbClr val="FFFFFF"/>
          </a:solidFill>
          <a:ln w="57150">
            <a:solidFill>
              <a:srgbClr val="5169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D2783760-96BD-4F65-88FF-7AA34E619C32}"/>
              </a:ext>
            </a:extLst>
          </p:cNvPr>
          <p:cNvPicPr>
            <a:picLocks noGrp="1"/>
          </p:cNvPicPr>
          <p:nvPr>
            <p:ph sz="half" idx="2"/>
          </p:nvPr>
        </p:nvPicPr>
        <p:blipFill>
          <a:blip r:embed="rId4" cstate="print"/>
          <a:srcRect l="967"/>
          <a:stretch>
            <a:fillRect/>
          </a:stretch>
        </p:blipFill>
        <p:spPr>
          <a:xfrm>
            <a:off x="3858847" y="3595741"/>
            <a:ext cx="2375236" cy="2342651"/>
          </a:xfrm>
          <a:prstGeom prst="rect">
            <a:avLst/>
          </a:prstGeom>
        </p:spPr>
      </p:pic>
      <p:sp>
        <p:nvSpPr>
          <p:cNvPr id="12" name="Content Placeholder 11">
            <a:extLst>
              <a:ext uri="{FF2B5EF4-FFF2-40B4-BE49-F238E27FC236}">
                <a16:creationId xmlns:a16="http://schemas.microsoft.com/office/drawing/2014/main" id="{2C0020FA-9F42-44D0-B838-9F119CD03EA5}"/>
              </a:ext>
            </a:extLst>
          </p:cNvPr>
          <p:cNvSpPr>
            <a:spLocks noGrp="1"/>
          </p:cNvSpPr>
          <p:nvPr>
            <p:ph sz="half" idx="1"/>
          </p:nvPr>
        </p:nvSpPr>
        <p:spPr>
          <a:xfrm>
            <a:off x="7856389" y="3038478"/>
            <a:ext cx="3795142" cy="2843844"/>
          </a:xfrm>
        </p:spPr>
        <p:txBody>
          <a:bodyPr vert="horz" lIns="91440" tIns="45720" rIns="91440" bIns="45720" rtlCol="0" anchor="ctr">
            <a:normAutofit/>
          </a:bodyPr>
          <a:lstStyle/>
          <a:p>
            <a:r>
              <a:rPr lang="en-US" sz="1800" dirty="0">
                <a:solidFill>
                  <a:srgbClr val="FFFFFF"/>
                </a:solidFill>
              </a:rPr>
              <a:t>Done in </a:t>
            </a:r>
            <a:r>
              <a:rPr lang="en-US" sz="1800" dirty="0" err="1">
                <a:solidFill>
                  <a:srgbClr val="FFFFFF"/>
                </a:solidFill>
              </a:rPr>
              <a:t>PowerFAIDS</a:t>
            </a:r>
            <a:endParaRPr lang="en-US" sz="1800" dirty="0">
              <a:solidFill>
                <a:srgbClr val="FFFFFF"/>
              </a:solidFill>
            </a:endParaRPr>
          </a:p>
          <a:p>
            <a:r>
              <a:rPr lang="en-US" sz="1800" dirty="0">
                <a:solidFill>
                  <a:srgbClr val="FFFFFF"/>
                </a:solidFill>
              </a:rPr>
              <a:t>Imports one award year only</a:t>
            </a:r>
          </a:p>
          <a:p>
            <a:r>
              <a:rPr lang="en-US" sz="1800" dirty="0">
                <a:solidFill>
                  <a:srgbClr val="FFFFFF"/>
                </a:solidFill>
              </a:rPr>
              <a:t>Located under Data Integration Tools</a:t>
            </a:r>
          </a:p>
          <a:p>
            <a:r>
              <a:rPr lang="en-US" sz="1800" dirty="0">
                <a:solidFill>
                  <a:srgbClr val="FFFFFF"/>
                </a:solidFill>
              </a:rPr>
              <a:t>Choose External Update</a:t>
            </a:r>
          </a:p>
          <a:p>
            <a:r>
              <a:rPr lang="en-US" sz="1800" dirty="0">
                <a:solidFill>
                  <a:srgbClr val="FFFFFF"/>
                </a:solidFill>
              </a:rPr>
              <a:t>Choose Table</a:t>
            </a:r>
          </a:p>
          <a:p>
            <a:endParaRPr lang="en-US" sz="1800" dirty="0">
              <a:solidFill>
                <a:srgbClr val="FFFFFF"/>
              </a:solidFill>
            </a:endParaRPr>
          </a:p>
          <a:p>
            <a:endParaRPr lang="en-US" sz="1800" dirty="0">
              <a:solidFill>
                <a:srgbClr val="FFFFFF"/>
              </a:solidFill>
            </a:endParaRPr>
          </a:p>
        </p:txBody>
      </p:sp>
      <p:sp>
        <p:nvSpPr>
          <p:cNvPr id="25" name="Rectangle: Top Corners Rounded 24">
            <a:extLst>
              <a:ext uri="{FF2B5EF4-FFF2-40B4-BE49-F238E27FC236}">
                <a16:creationId xmlns:a16="http://schemas.microsoft.com/office/drawing/2014/main" id="{2854001E-6E9D-464A-9B65-A4012F7B3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052315" y="1050468"/>
            <a:ext cx="5609397" cy="4757058"/>
          </a:xfrm>
          <a:prstGeom prst="round2SameRect">
            <a:avLst>
              <a:gd name="adj1" fmla="val 2061"/>
              <a:gd name="adj2" fmla="val 0"/>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id="{62C9802A-EFBD-41D4-894F-AFD985DBA5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52907" y="2856601"/>
            <a:ext cx="1597456" cy="0"/>
          </a:xfrm>
          <a:prstGeom prst="line">
            <a:avLst/>
          </a:prstGeom>
          <a:ln w="50800">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0629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9899462-FC16-43B0-966B-FCA2634507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A1C83D-9776-499A-B756-E689E67AC91D}"/>
              </a:ext>
            </a:extLst>
          </p:cNvPr>
          <p:cNvSpPr>
            <a:spLocks noGrp="1"/>
          </p:cNvSpPr>
          <p:nvPr>
            <p:ph type="title"/>
          </p:nvPr>
        </p:nvSpPr>
        <p:spPr>
          <a:xfrm>
            <a:off x="5297762" y="1053711"/>
            <a:ext cx="5638994" cy="1424446"/>
          </a:xfrm>
        </p:spPr>
        <p:txBody>
          <a:bodyPr vert="horz" lIns="91440" tIns="45720" rIns="91440" bIns="45720" rtlCol="0" anchor="ctr">
            <a:normAutofit/>
          </a:bodyPr>
          <a:lstStyle/>
          <a:p>
            <a:r>
              <a:rPr lang="en-US">
                <a:solidFill>
                  <a:srgbClr val="FFFFFF"/>
                </a:solidFill>
              </a:rPr>
              <a:t>PowerFAIDS Scheduler Queue</a:t>
            </a:r>
          </a:p>
        </p:txBody>
      </p:sp>
      <p:pic>
        <p:nvPicPr>
          <p:cNvPr id="6" name="Content Placeholder 5">
            <a:extLst>
              <a:ext uri="{FF2B5EF4-FFF2-40B4-BE49-F238E27FC236}">
                <a16:creationId xmlns:a16="http://schemas.microsoft.com/office/drawing/2014/main" id="{A3AF067B-1E9D-4516-8D17-69C1FBBCE136}"/>
              </a:ext>
            </a:extLst>
          </p:cNvPr>
          <p:cNvPicPr>
            <a:picLocks noGrp="1"/>
          </p:cNvPicPr>
          <p:nvPr>
            <p:ph sz="half" idx="2"/>
          </p:nvPr>
        </p:nvPicPr>
        <p:blipFill>
          <a:blip r:embed="rId2" cstate="print"/>
          <a:srcRect/>
          <a:stretch>
            <a:fillRect/>
          </a:stretch>
        </p:blipFill>
        <p:spPr bwMode="auto">
          <a:xfrm>
            <a:off x="974277" y="478232"/>
            <a:ext cx="2677947" cy="2789902"/>
          </a:xfrm>
          <a:prstGeom prst="rect">
            <a:avLst/>
          </a:prstGeom>
          <a:noFill/>
        </p:spPr>
      </p:pic>
      <p:cxnSp>
        <p:nvCxnSpPr>
          <p:cNvPr id="21" name="Straight Connector 20">
            <a:extLst>
              <a:ext uri="{FF2B5EF4-FFF2-40B4-BE49-F238E27FC236}">
                <a16:creationId xmlns:a16="http://schemas.microsoft.com/office/drawing/2014/main" id="{AAFEA932-2DF1-410C-A00A-7A1E7DBF751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9" name="Content Placeholder 4">
            <a:extLst>
              <a:ext uri="{FF2B5EF4-FFF2-40B4-BE49-F238E27FC236}">
                <a16:creationId xmlns:a16="http://schemas.microsoft.com/office/drawing/2014/main" id="{1C258136-1219-4600-9907-6877256B20F8}"/>
              </a:ext>
            </a:extLst>
          </p:cNvPr>
          <p:cNvPicPr>
            <a:picLocks/>
          </p:cNvPicPr>
          <p:nvPr/>
        </p:nvPicPr>
        <p:blipFill>
          <a:blip r:embed="rId3" cstate="print"/>
          <a:srcRect b="65060"/>
          <a:stretch>
            <a:fillRect/>
          </a:stretch>
        </p:blipFill>
        <p:spPr bwMode="auto">
          <a:xfrm>
            <a:off x="481886" y="4525214"/>
            <a:ext cx="3662730" cy="918225"/>
          </a:xfrm>
          <a:prstGeom prst="rect">
            <a:avLst/>
          </a:prstGeom>
          <a:noFill/>
        </p:spPr>
      </p:pic>
      <p:sp>
        <p:nvSpPr>
          <p:cNvPr id="11" name="Content Placeholder 10">
            <a:extLst>
              <a:ext uri="{FF2B5EF4-FFF2-40B4-BE49-F238E27FC236}">
                <a16:creationId xmlns:a16="http://schemas.microsoft.com/office/drawing/2014/main" id="{23F01917-EE16-41A2-AC75-14C25774EA1F}"/>
              </a:ext>
            </a:extLst>
          </p:cNvPr>
          <p:cNvSpPr>
            <a:spLocks noGrp="1"/>
          </p:cNvSpPr>
          <p:nvPr>
            <p:ph sz="half" idx="1"/>
          </p:nvPr>
        </p:nvSpPr>
        <p:spPr>
          <a:xfrm>
            <a:off x="5297762" y="2799889"/>
            <a:ext cx="5747187" cy="2987543"/>
          </a:xfrm>
        </p:spPr>
        <p:txBody>
          <a:bodyPr vert="horz" lIns="91440" tIns="45720" rIns="91440" bIns="45720" rtlCol="0" anchor="t">
            <a:normAutofit/>
          </a:bodyPr>
          <a:lstStyle/>
          <a:p>
            <a:r>
              <a:rPr lang="en-US" sz="2400" dirty="0">
                <a:solidFill>
                  <a:srgbClr val="FFFFFF"/>
                </a:solidFill>
              </a:rPr>
              <a:t>Queue located under Administration</a:t>
            </a:r>
          </a:p>
          <a:p>
            <a:r>
              <a:rPr lang="en-US" sz="2400" dirty="0">
                <a:solidFill>
                  <a:srgbClr val="FFFFFF"/>
                </a:solidFill>
              </a:rPr>
              <a:t>Select Scheduler Queue from View menu</a:t>
            </a:r>
          </a:p>
          <a:p>
            <a:r>
              <a:rPr lang="en-US" sz="2400" dirty="0">
                <a:solidFill>
                  <a:srgbClr val="FFFFFF"/>
                </a:solidFill>
              </a:rPr>
              <a:t>Each award year needs a job in </a:t>
            </a:r>
            <a:r>
              <a:rPr lang="en-US" sz="2400">
                <a:solidFill>
                  <a:srgbClr val="FFFFFF"/>
                </a:solidFill>
              </a:rPr>
              <a:t>the queue</a:t>
            </a:r>
            <a:endParaRPr lang="en-US" sz="2400" dirty="0">
              <a:solidFill>
                <a:srgbClr val="FFFFFF"/>
              </a:solidFill>
            </a:endParaRPr>
          </a:p>
        </p:txBody>
      </p:sp>
    </p:spTree>
    <p:extLst>
      <p:ext uri="{BB962C8B-B14F-4D97-AF65-F5344CB8AC3E}">
        <p14:creationId xmlns:p14="http://schemas.microsoft.com/office/powerpoint/2010/main" val="5732469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14BA-2B6A-43AB-A938-12EF1E39D237}"/>
              </a:ext>
            </a:extLst>
          </p:cNvPr>
          <p:cNvSpPr>
            <a:spLocks noGrp="1"/>
          </p:cNvSpPr>
          <p:nvPr>
            <p:ph type="title"/>
          </p:nvPr>
        </p:nvSpPr>
        <p:spPr/>
        <p:txBody>
          <a:bodyPr/>
          <a:lstStyle/>
          <a:p>
            <a:pPr marR="0" rtl="0"/>
            <a:r>
              <a:rPr lang="en-US" b="0" i="0" u="none" strike="noStrike" baseline="0" dirty="0">
                <a:latin typeface="Calibri" panose="020F0502020204030204" pitchFamily="34" charset="0"/>
              </a:rPr>
              <a:t>Care and Maintenance</a:t>
            </a:r>
          </a:p>
        </p:txBody>
      </p:sp>
      <p:sp>
        <p:nvSpPr>
          <p:cNvPr id="4" name="Text Placeholder 3">
            <a:extLst>
              <a:ext uri="{FF2B5EF4-FFF2-40B4-BE49-F238E27FC236}">
                <a16:creationId xmlns:a16="http://schemas.microsoft.com/office/drawing/2014/main" id="{93821466-A175-461A-AB00-BF057BB6C57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566413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0095-687B-46F5-BC5A-444E1DE8ADAD}"/>
              </a:ext>
            </a:extLst>
          </p:cNvPr>
          <p:cNvSpPr>
            <a:spLocks noGrp="1"/>
          </p:cNvSpPr>
          <p:nvPr>
            <p:ph type="title"/>
          </p:nvPr>
        </p:nvSpPr>
        <p:spPr/>
        <p:txBody>
          <a:bodyPr/>
          <a:lstStyle/>
          <a:p>
            <a:r>
              <a:rPr lang="en-US"/>
              <a:t>Weekly and monthly maintenance</a:t>
            </a:r>
          </a:p>
        </p:txBody>
      </p:sp>
      <p:sp>
        <p:nvSpPr>
          <p:cNvPr id="4" name="Text Placeholder 3">
            <a:extLst>
              <a:ext uri="{FF2B5EF4-FFF2-40B4-BE49-F238E27FC236}">
                <a16:creationId xmlns:a16="http://schemas.microsoft.com/office/drawing/2014/main" id="{2DCA4DBF-008F-4A9C-9671-2781EDBEC81B}"/>
              </a:ext>
            </a:extLst>
          </p:cNvPr>
          <p:cNvSpPr>
            <a:spLocks noGrp="1"/>
          </p:cNvSpPr>
          <p:nvPr>
            <p:ph type="body" idx="1"/>
          </p:nvPr>
        </p:nvSpPr>
        <p:spPr/>
        <p:txBody>
          <a:bodyPr/>
          <a:lstStyle/>
          <a:p>
            <a:r>
              <a:rPr lang="en-US"/>
              <a:t>Weekly</a:t>
            </a:r>
            <a:endParaRPr lang="en-US" dirty="0"/>
          </a:p>
        </p:txBody>
      </p:sp>
      <p:sp>
        <p:nvSpPr>
          <p:cNvPr id="5" name="Content Placeholder 4">
            <a:extLst>
              <a:ext uri="{FF2B5EF4-FFF2-40B4-BE49-F238E27FC236}">
                <a16:creationId xmlns:a16="http://schemas.microsoft.com/office/drawing/2014/main" id="{77CFF5C0-4163-4F1F-8E48-FA30F4D4D425}"/>
              </a:ext>
            </a:extLst>
          </p:cNvPr>
          <p:cNvSpPr>
            <a:spLocks noGrp="1"/>
          </p:cNvSpPr>
          <p:nvPr>
            <p:ph sz="half" idx="2"/>
          </p:nvPr>
        </p:nvSpPr>
        <p:spPr/>
        <p:txBody>
          <a:bodyPr/>
          <a:lstStyle/>
          <a:p>
            <a:r>
              <a:rPr lang="en-US" dirty="0"/>
              <a:t>Search for bad SSNs</a:t>
            </a:r>
          </a:p>
          <a:p>
            <a:r>
              <a:rPr lang="en-US" dirty="0"/>
              <a:t>Check for credit mismatches</a:t>
            </a:r>
          </a:p>
          <a:p>
            <a:r>
              <a:rPr lang="en-US" dirty="0"/>
              <a:t>Check for NULL names</a:t>
            </a:r>
          </a:p>
          <a:p>
            <a:r>
              <a:rPr lang="en-US" dirty="0"/>
              <a:t>Check log tables</a:t>
            </a:r>
          </a:p>
          <a:p>
            <a:r>
              <a:rPr lang="en-US" dirty="0"/>
              <a:t>Stop/Start Processing </a:t>
            </a:r>
          </a:p>
        </p:txBody>
      </p:sp>
      <p:sp>
        <p:nvSpPr>
          <p:cNvPr id="6" name="Text Placeholder 5">
            <a:extLst>
              <a:ext uri="{FF2B5EF4-FFF2-40B4-BE49-F238E27FC236}">
                <a16:creationId xmlns:a16="http://schemas.microsoft.com/office/drawing/2014/main" id="{83DB5435-57C9-4926-9BDA-778A1C7F2146}"/>
              </a:ext>
            </a:extLst>
          </p:cNvPr>
          <p:cNvSpPr>
            <a:spLocks noGrp="1"/>
          </p:cNvSpPr>
          <p:nvPr>
            <p:ph type="body" sz="quarter" idx="3"/>
          </p:nvPr>
        </p:nvSpPr>
        <p:spPr/>
        <p:txBody>
          <a:bodyPr/>
          <a:lstStyle/>
          <a:p>
            <a:r>
              <a:rPr lang="en-US"/>
              <a:t>Monthly</a:t>
            </a:r>
            <a:endParaRPr lang="en-US" dirty="0"/>
          </a:p>
        </p:txBody>
      </p:sp>
      <p:sp>
        <p:nvSpPr>
          <p:cNvPr id="7" name="Content Placeholder 6">
            <a:extLst>
              <a:ext uri="{FF2B5EF4-FFF2-40B4-BE49-F238E27FC236}">
                <a16:creationId xmlns:a16="http://schemas.microsoft.com/office/drawing/2014/main" id="{CF2B49A3-DB50-439E-B9E5-0B0E8B08ED04}"/>
              </a:ext>
            </a:extLst>
          </p:cNvPr>
          <p:cNvSpPr>
            <a:spLocks noGrp="1"/>
          </p:cNvSpPr>
          <p:nvPr>
            <p:ph sz="quarter" idx="4"/>
          </p:nvPr>
        </p:nvSpPr>
        <p:spPr/>
        <p:txBody>
          <a:bodyPr/>
          <a:lstStyle/>
          <a:p>
            <a:r>
              <a:rPr lang="en-US" dirty="0"/>
              <a:t>Check for NULL FICE (FAFSA) codes</a:t>
            </a:r>
          </a:p>
          <a:p>
            <a:pPr lvl="1"/>
            <a:r>
              <a:rPr lang="en-US" sz="1600" dirty="0">
                <a:hlinkClick r:id="rId3"/>
              </a:rPr>
              <a:t>https://ifap.ed.gov/ifap/fedSchoolCodeList.jsp</a:t>
            </a:r>
            <a:endParaRPr lang="en-US" sz="1600" dirty="0"/>
          </a:p>
          <a:p>
            <a:r>
              <a:rPr lang="en-US" dirty="0"/>
              <a:t>Check for new POE rows in PowerFAIDS</a:t>
            </a:r>
          </a:p>
        </p:txBody>
      </p:sp>
    </p:spTree>
    <p:extLst>
      <p:ext uri="{BB962C8B-B14F-4D97-AF65-F5344CB8AC3E}">
        <p14:creationId xmlns:p14="http://schemas.microsoft.com/office/powerpoint/2010/main" val="4149001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5911E3A-C35B-4EF7-A355-B84E9A14A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7" name="Group 36">
            <a:extLst>
              <a:ext uri="{FF2B5EF4-FFF2-40B4-BE49-F238E27FC236}">
                <a16:creationId xmlns:a16="http://schemas.microsoft.com/office/drawing/2014/main" id="{E21ADB3D-AD65-44B4-847D-5E90E90A5D1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8"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0" name="Group 59">
            <a:extLst>
              <a:ext uri="{FF2B5EF4-FFF2-40B4-BE49-F238E27FC236}">
                <a16:creationId xmlns:a16="http://schemas.microsoft.com/office/drawing/2014/main" id="{5F8A7F7F-DD1A-4F41-98AC-B9CE2A620C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61" name="Rectangle 60">
              <a:extLst>
                <a:ext uri="{FF2B5EF4-FFF2-40B4-BE49-F238E27FC236}">
                  <a16:creationId xmlns:a16="http://schemas.microsoft.com/office/drawing/2014/main" id="{CEF47228-EB7C-4EBA-BE01-DA6CB24102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Rectangle 62">
              <a:extLst>
                <a:ext uri="{FF2B5EF4-FFF2-40B4-BE49-F238E27FC236}">
                  <a16:creationId xmlns:a16="http://schemas.microsoft.com/office/drawing/2014/main" id="{DCF573BC-A06F-4036-A3A8-9D07DDE6225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BA0BD31E-3902-48B9-A4F4-1B85B54D69FC}"/>
              </a:ext>
            </a:extLst>
          </p:cNvPr>
          <p:cNvSpPr>
            <a:spLocks noGrp="1"/>
          </p:cNvSpPr>
          <p:nvPr>
            <p:ph type="title"/>
          </p:nvPr>
        </p:nvSpPr>
        <p:spPr>
          <a:xfrm>
            <a:off x="904877" y="2415322"/>
            <a:ext cx="3451730" cy="2399869"/>
          </a:xfrm>
        </p:spPr>
        <p:txBody>
          <a:bodyPr>
            <a:normAutofit/>
          </a:bodyPr>
          <a:lstStyle/>
          <a:p>
            <a:pPr algn="ctr"/>
            <a:r>
              <a:rPr lang="en-US" sz="4000">
                <a:solidFill>
                  <a:srgbClr val="FFFFFF"/>
                </a:solidFill>
              </a:rPr>
              <a:t>Annual and periodic maintenance</a:t>
            </a:r>
          </a:p>
        </p:txBody>
      </p:sp>
      <p:sp>
        <p:nvSpPr>
          <p:cNvPr id="4" name="Content Placeholder 3">
            <a:extLst>
              <a:ext uri="{FF2B5EF4-FFF2-40B4-BE49-F238E27FC236}">
                <a16:creationId xmlns:a16="http://schemas.microsoft.com/office/drawing/2014/main" id="{6DC7CC57-CBF2-4512-B3D9-B93D305C9C30}"/>
              </a:ext>
            </a:extLst>
          </p:cNvPr>
          <p:cNvSpPr>
            <a:spLocks noGrp="1"/>
          </p:cNvSpPr>
          <p:nvPr>
            <p:ph idx="1"/>
          </p:nvPr>
        </p:nvSpPr>
        <p:spPr>
          <a:xfrm>
            <a:off x="5120640" y="804672"/>
            <a:ext cx="6281928" cy="5248656"/>
          </a:xfrm>
        </p:spPr>
        <p:txBody>
          <a:bodyPr anchor="ctr">
            <a:normAutofit/>
          </a:bodyPr>
          <a:lstStyle/>
          <a:p>
            <a:r>
              <a:rPr lang="en-US" sz="2000" dirty="0"/>
              <a:t>Add or remove terms from processing terms</a:t>
            </a:r>
          </a:p>
          <a:p>
            <a:r>
              <a:rPr lang="en-US" sz="2000" dirty="0"/>
              <a:t>Update Academic Calendar</a:t>
            </a:r>
          </a:p>
          <a:p>
            <a:r>
              <a:rPr lang="en-US" sz="2000" dirty="0"/>
              <a:t>Review </a:t>
            </a:r>
            <a:r>
              <a:rPr lang="en-US" sz="2000" dirty="0" err="1"/>
              <a:t>PowerFAIDS</a:t>
            </a:r>
            <a:r>
              <a:rPr lang="en-US" sz="2000" dirty="0"/>
              <a:t> Appendix B for new fields</a:t>
            </a:r>
          </a:p>
          <a:p>
            <a:r>
              <a:rPr lang="en-US" sz="2000" dirty="0"/>
              <a:t>Add or edit mappings (e.g., new curriculums, additional fields, etc.)</a:t>
            </a:r>
          </a:p>
          <a:p>
            <a:r>
              <a:rPr lang="en-US" sz="2000" dirty="0"/>
              <a:t>Copy forward mappings to new terms</a:t>
            </a:r>
          </a:p>
          <a:p>
            <a:r>
              <a:rPr lang="en-US" sz="2000" dirty="0"/>
              <a:t>Purge integration records</a:t>
            </a:r>
          </a:p>
          <a:p>
            <a:r>
              <a:rPr lang="en-US" sz="2000" dirty="0"/>
              <a:t>Schedule new award years</a:t>
            </a:r>
          </a:p>
        </p:txBody>
      </p:sp>
    </p:spTree>
    <p:extLst>
      <p:ext uri="{BB962C8B-B14F-4D97-AF65-F5344CB8AC3E}">
        <p14:creationId xmlns:p14="http://schemas.microsoft.com/office/powerpoint/2010/main" val="9415616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6753252F-4873-4F63-801D-CC719279A7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047C8CCB-F95D-4249-92DD-651249D353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C0B395-90E7-4253-95C6-D70B2ADDB933}"/>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200" kern="1200">
                <a:solidFill>
                  <a:srgbClr val="FFFFFF"/>
                </a:solidFill>
                <a:latin typeface="+mj-lt"/>
                <a:ea typeface="+mj-ea"/>
                <a:cs typeface="+mj-cs"/>
              </a:rPr>
              <a:t>Error messages &amp; Troubleshooting</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047599305"/>
              </p:ext>
            </p:extLst>
          </p:nvPr>
        </p:nvGraphicFramePr>
        <p:xfrm>
          <a:off x="4045524" y="961812"/>
          <a:ext cx="7174352" cy="4930991"/>
        </p:xfrm>
        <a:graphic>
          <a:graphicData uri="http://schemas.openxmlformats.org/drawingml/2006/table">
            <a:tbl>
              <a:tblPr firstRow="1" bandRow="1">
                <a:tableStyleId>{5C22544A-7EE6-4342-B048-85BDC9FD1C3A}</a:tableStyleId>
              </a:tblPr>
              <a:tblGrid>
                <a:gridCol w="1715996">
                  <a:extLst>
                    <a:ext uri="{9D8B030D-6E8A-4147-A177-3AD203B41FA5}">
                      <a16:colId xmlns:a16="http://schemas.microsoft.com/office/drawing/2014/main" val="1462895604"/>
                    </a:ext>
                  </a:extLst>
                </a:gridCol>
                <a:gridCol w="2729178">
                  <a:extLst>
                    <a:ext uri="{9D8B030D-6E8A-4147-A177-3AD203B41FA5}">
                      <a16:colId xmlns:a16="http://schemas.microsoft.com/office/drawing/2014/main" val="3073727539"/>
                    </a:ext>
                  </a:extLst>
                </a:gridCol>
                <a:gridCol w="2729178">
                  <a:extLst>
                    <a:ext uri="{9D8B030D-6E8A-4147-A177-3AD203B41FA5}">
                      <a16:colId xmlns:a16="http://schemas.microsoft.com/office/drawing/2014/main" val="3452942321"/>
                    </a:ext>
                  </a:extLst>
                </a:gridCol>
              </a:tblGrid>
              <a:tr h="406299">
                <a:tc>
                  <a:txBody>
                    <a:bodyPr/>
                    <a:lstStyle/>
                    <a:p>
                      <a:r>
                        <a:rPr lang="en-US" sz="1800"/>
                        <a:t>Error Number</a:t>
                      </a:r>
                    </a:p>
                  </a:txBody>
                  <a:tcPr marL="92341" marR="92341" marT="46170" marB="46170"/>
                </a:tc>
                <a:tc>
                  <a:txBody>
                    <a:bodyPr/>
                    <a:lstStyle/>
                    <a:p>
                      <a:r>
                        <a:rPr lang="en-US" sz="1800"/>
                        <a:t>Description</a:t>
                      </a:r>
                    </a:p>
                  </a:txBody>
                  <a:tcPr marL="92341" marR="92341" marT="46170" marB="46170"/>
                </a:tc>
                <a:tc>
                  <a:txBody>
                    <a:bodyPr/>
                    <a:lstStyle/>
                    <a:p>
                      <a:r>
                        <a:rPr lang="en-US" sz="1800"/>
                        <a:t>Resolution</a:t>
                      </a:r>
                    </a:p>
                  </a:txBody>
                  <a:tcPr marL="92341" marR="92341" marT="46170" marB="46170"/>
                </a:tc>
                <a:extLst>
                  <a:ext uri="{0D108BD9-81ED-4DB2-BD59-A6C34878D82A}">
                    <a16:rowId xmlns:a16="http://schemas.microsoft.com/office/drawing/2014/main" val="2419656308"/>
                  </a:ext>
                </a:extLst>
              </a:tr>
              <a:tr h="683321">
                <a:tc>
                  <a:txBody>
                    <a:bodyPr/>
                    <a:lstStyle/>
                    <a:p>
                      <a:r>
                        <a:rPr lang="en-US" sz="1800"/>
                        <a:t>1</a:t>
                      </a:r>
                    </a:p>
                  </a:txBody>
                  <a:tcPr marL="92341" marR="92341" marT="46170" marB="46170"/>
                </a:tc>
                <a:tc>
                  <a:txBody>
                    <a:bodyPr/>
                    <a:lstStyle/>
                    <a:p>
                      <a:r>
                        <a:rPr lang="en-US" sz="1800"/>
                        <a:t>External_Data record is being loaded.</a:t>
                      </a:r>
                    </a:p>
                  </a:txBody>
                  <a:tcPr marL="92341" marR="92341" marT="46170" marB="46170"/>
                </a:tc>
                <a:tc>
                  <a:txBody>
                    <a:bodyPr/>
                    <a:lstStyle/>
                    <a:p>
                      <a:r>
                        <a:rPr lang="en-US" sz="1800"/>
                        <a:t>Not an error</a:t>
                      </a:r>
                    </a:p>
                  </a:txBody>
                  <a:tcPr marL="92341" marR="92341" marT="46170" marB="46170"/>
                </a:tc>
                <a:extLst>
                  <a:ext uri="{0D108BD9-81ED-4DB2-BD59-A6C34878D82A}">
                    <a16:rowId xmlns:a16="http://schemas.microsoft.com/office/drawing/2014/main" val="2448958653"/>
                  </a:ext>
                </a:extLst>
              </a:tr>
              <a:tr h="683321">
                <a:tc>
                  <a:txBody>
                    <a:bodyPr/>
                    <a:lstStyle/>
                    <a:p>
                      <a:r>
                        <a:rPr lang="en-US" sz="1800"/>
                        <a:t>2</a:t>
                      </a:r>
                    </a:p>
                  </a:txBody>
                  <a:tcPr marL="92341" marR="92341" marT="46170" marB="46170"/>
                </a:tc>
                <a:tc>
                  <a:txBody>
                    <a:bodyPr/>
                    <a:lstStyle/>
                    <a:p>
                      <a:r>
                        <a:rPr lang="en-US" sz="1800"/>
                        <a:t>Value too large for column</a:t>
                      </a:r>
                    </a:p>
                  </a:txBody>
                  <a:tcPr marL="92341" marR="92341" marT="46170" marB="46170"/>
                </a:tc>
                <a:tc>
                  <a:txBody>
                    <a:bodyPr/>
                    <a:lstStyle/>
                    <a:p>
                      <a:r>
                        <a:rPr lang="en-US" sz="1800"/>
                        <a:t>Fix the data </a:t>
                      </a:r>
                    </a:p>
                  </a:txBody>
                  <a:tcPr marL="92341" marR="92341" marT="46170" marB="46170"/>
                </a:tc>
                <a:extLst>
                  <a:ext uri="{0D108BD9-81ED-4DB2-BD59-A6C34878D82A}">
                    <a16:rowId xmlns:a16="http://schemas.microsoft.com/office/drawing/2014/main" val="1209972186"/>
                  </a:ext>
                </a:extLst>
              </a:tr>
              <a:tr h="960343">
                <a:tc>
                  <a:txBody>
                    <a:bodyPr/>
                    <a:lstStyle/>
                    <a:p>
                      <a:r>
                        <a:rPr lang="en-US" sz="1800"/>
                        <a:t>3421</a:t>
                      </a:r>
                    </a:p>
                  </a:txBody>
                  <a:tcPr marL="92341" marR="92341" marT="46170" marB="46170"/>
                </a:tc>
                <a:tc>
                  <a:txBody>
                    <a:bodyPr/>
                    <a:lstStyle/>
                    <a:p>
                      <a:r>
                        <a:rPr lang="en-US" sz="1800"/>
                        <a:t>Application uses a value of the wrong type for the current operation.</a:t>
                      </a:r>
                    </a:p>
                  </a:txBody>
                  <a:tcPr marL="92341" marR="92341" marT="46170" marB="46170"/>
                </a:tc>
                <a:tc>
                  <a:txBody>
                    <a:bodyPr/>
                    <a:lstStyle/>
                    <a:p>
                      <a:pPr marL="0" indent="0">
                        <a:buFont typeface="Arial" panose="020B0604020202020204" pitchFamily="34" charset="0"/>
                        <a:buNone/>
                      </a:pPr>
                      <a:r>
                        <a:rPr lang="en-US" sz="1800"/>
                        <a:t>Check</a:t>
                      </a:r>
                      <a:r>
                        <a:rPr lang="en-US" sz="1800" baseline="0"/>
                        <a:t> the SSN</a:t>
                      </a:r>
                    </a:p>
                  </a:txBody>
                  <a:tcPr marL="92341" marR="92341" marT="46170" marB="46170"/>
                </a:tc>
                <a:extLst>
                  <a:ext uri="{0D108BD9-81ED-4DB2-BD59-A6C34878D82A}">
                    <a16:rowId xmlns:a16="http://schemas.microsoft.com/office/drawing/2014/main" val="1976055285"/>
                  </a:ext>
                </a:extLst>
              </a:tr>
              <a:tr h="1514386">
                <a:tc>
                  <a:txBody>
                    <a:bodyPr/>
                    <a:lstStyle/>
                    <a:p>
                      <a:r>
                        <a:rPr lang="en-US" sz="1800"/>
                        <a:t>3265</a:t>
                      </a:r>
                    </a:p>
                  </a:txBody>
                  <a:tcPr marL="92341" marR="92341" marT="46170" marB="46170"/>
                </a:tc>
                <a:tc>
                  <a:txBody>
                    <a:bodyPr/>
                    <a:lstStyle/>
                    <a:p>
                      <a:r>
                        <a:rPr lang="en-US" sz="1800"/>
                        <a:t>Item cannot be found in the collection corresponding to the requested name or ordinal.</a:t>
                      </a:r>
                    </a:p>
                  </a:txBody>
                  <a:tcPr marL="92341" marR="92341" marT="46170" marB="46170"/>
                </a:tc>
                <a:tc>
                  <a:txBody>
                    <a:bodyPr/>
                    <a:lstStyle/>
                    <a:p>
                      <a:pPr marL="0" indent="0">
                        <a:buFont typeface="Arial" panose="020B0604020202020204" pitchFamily="34" charset="0"/>
                        <a:buNone/>
                      </a:pPr>
                      <a:r>
                        <a:rPr lang="en-US" sz="1800" baseline="0"/>
                        <a:t>Check data translations</a:t>
                      </a:r>
                    </a:p>
                  </a:txBody>
                  <a:tcPr marL="92341" marR="92341" marT="46170" marB="46170"/>
                </a:tc>
                <a:extLst>
                  <a:ext uri="{0D108BD9-81ED-4DB2-BD59-A6C34878D82A}">
                    <a16:rowId xmlns:a16="http://schemas.microsoft.com/office/drawing/2014/main" val="13095938"/>
                  </a:ext>
                </a:extLst>
              </a:tr>
              <a:tr h="683321">
                <a:tc>
                  <a:txBody>
                    <a:bodyPr/>
                    <a:lstStyle/>
                    <a:p>
                      <a:r>
                        <a:rPr lang="en-US" sz="1800"/>
                        <a:t>-2147217871</a:t>
                      </a:r>
                    </a:p>
                  </a:txBody>
                  <a:tcPr marL="92341" marR="92341" marT="46170" marB="46170"/>
                </a:tc>
                <a:tc>
                  <a:txBody>
                    <a:bodyPr/>
                    <a:lstStyle/>
                    <a:p>
                      <a:r>
                        <a:rPr lang="en-US" sz="1800"/>
                        <a:t>Query timeout expired</a:t>
                      </a:r>
                    </a:p>
                  </a:txBody>
                  <a:tcPr marL="92341" marR="92341" marT="46170" marB="46170"/>
                </a:tc>
                <a:tc>
                  <a:txBody>
                    <a:bodyPr/>
                    <a:lstStyle/>
                    <a:p>
                      <a:r>
                        <a:rPr lang="en-US" sz="1800" dirty="0"/>
                        <a:t>Restart</a:t>
                      </a:r>
                      <a:r>
                        <a:rPr lang="en-US" sz="1800" baseline="0" dirty="0"/>
                        <a:t> </a:t>
                      </a:r>
                      <a:r>
                        <a:rPr lang="en-US" sz="1800" baseline="0" dirty="0" err="1"/>
                        <a:t>PowerFAIDS</a:t>
                      </a:r>
                      <a:r>
                        <a:rPr lang="en-US" sz="1800" baseline="0" dirty="0"/>
                        <a:t> Integration</a:t>
                      </a:r>
                      <a:endParaRPr lang="en-US" sz="1800" dirty="0"/>
                    </a:p>
                  </a:txBody>
                  <a:tcPr marL="92341" marR="92341" marT="46170" marB="46170"/>
                </a:tc>
                <a:extLst>
                  <a:ext uri="{0D108BD9-81ED-4DB2-BD59-A6C34878D82A}">
                    <a16:rowId xmlns:a16="http://schemas.microsoft.com/office/drawing/2014/main" val="708834189"/>
                  </a:ext>
                </a:extLst>
              </a:tr>
            </a:tbl>
          </a:graphicData>
        </a:graphic>
      </p:graphicFrame>
    </p:spTree>
    <p:extLst>
      <p:ext uri="{BB962C8B-B14F-4D97-AF65-F5344CB8AC3E}">
        <p14:creationId xmlns:p14="http://schemas.microsoft.com/office/powerpoint/2010/main" val="38259561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F6094A-9D49-4308-8E16-946D450D0124}"/>
              </a:ext>
            </a:extLst>
          </p:cNvPr>
          <p:cNvSpPr>
            <a:spLocks noGrp="1"/>
          </p:cNvSpPr>
          <p:nvPr>
            <p:ph type="title"/>
          </p:nvPr>
        </p:nvSpPr>
        <p:spPr/>
        <p:txBody>
          <a:bodyPr/>
          <a:lstStyle/>
          <a:p>
            <a:r>
              <a:rPr lang="en-US"/>
              <a:t>Your Questions and Discussion</a:t>
            </a:r>
            <a:endParaRPr lang="en-US" dirty="0"/>
          </a:p>
        </p:txBody>
      </p:sp>
      <p:sp>
        <p:nvSpPr>
          <p:cNvPr id="21" name="Text Placeholder 20">
            <a:extLst>
              <a:ext uri="{FF2B5EF4-FFF2-40B4-BE49-F238E27FC236}">
                <a16:creationId xmlns:a16="http://schemas.microsoft.com/office/drawing/2014/main" id="{C8D7BBCA-57B8-442B-BC42-A55B4510EA5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326806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AA1D2C"/>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a:t>
            </a:r>
          </a:p>
        </p:txBody>
      </p:sp>
      <p:sp>
        <p:nvSpPr>
          <p:cNvPr id="5" name="Text Placeholder 4"/>
          <p:cNvSpPr>
            <a:spLocks noGrp="1"/>
          </p:cNvSpPr>
          <p:nvPr>
            <p:ph type="subTitle" idx="1"/>
          </p:nvPr>
        </p:nvSpPr>
        <p:spPr/>
        <p:txBody>
          <a:bodyPr/>
          <a:lstStyle/>
          <a:p>
            <a:r>
              <a:rPr lang="en-US" dirty="0"/>
              <a:t>Chad Strunk</a:t>
            </a:r>
          </a:p>
          <a:p>
            <a:r>
              <a:rPr lang="en-US" dirty="0"/>
              <a:t>cstrunk@dunwoody.edu</a:t>
            </a:r>
          </a:p>
        </p:txBody>
      </p:sp>
    </p:spTree>
    <p:extLst>
      <p:ext uri="{BB962C8B-B14F-4D97-AF65-F5344CB8AC3E}">
        <p14:creationId xmlns:p14="http://schemas.microsoft.com/office/powerpoint/2010/main" val="1295830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DunwoodyBrand2018">
      <a:dk1>
        <a:sysClr val="windowText" lastClr="000000"/>
      </a:dk1>
      <a:lt1>
        <a:sysClr val="window" lastClr="FFFFFF"/>
      </a:lt1>
      <a:dk2>
        <a:srgbClr val="AA1D2C"/>
      </a:dk2>
      <a:lt2>
        <a:srgbClr val="B1B3B6"/>
      </a:lt2>
      <a:accent1>
        <a:srgbClr val="162D44"/>
      </a:accent1>
      <a:accent2>
        <a:srgbClr val="ED7D31"/>
      </a:accent2>
      <a:accent3>
        <a:srgbClr val="595959"/>
      </a:accent3>
      <a:accent4>
        <a:srgbClr val="601018"/>
      </a:accent4>
      <a:accent5>
        <a:srgbClr val="44546A"/>
      </a:accent5>
      <a:accent6>
        <a:srgbClr val="FFC000"/>
      </a:accent6>
      <a:hlink>
        <a:srgbClr val="0563C1"/>
      </a:hlink>
      <a:folHlink>
        <a:srgbClr val="954F72"/>
      </a:folHlink>
    </a:clrScheme>
    <a:fontScheme name="DunwoodyBrand2018">
      <a:majorFont>
        <a:latin typeface="Tw Cen MT Condensed Extra Bol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TPresentation_Simple" id="{EB370784-354A-4E39-926F-B23DB00D456B}" vid="{F475BD32-0373-4A42-9009-21C0C6335F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0292B68F1C3EC4E8E5C7CC32630B5F3" ma:contentTypeVersion="0" ma:contentTypeDescription="Create a new document." ma:contentTypeScope="" ma:versionID="0e933f9c97363373550c4846930c90c2">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8EA7C78-2543-4AA7-B6DA-811CED11DD3E}">
  <ds:schemaRefs>
    <ds:schemaRef ds:uri="http://schemas.microsoft.com/sharepoint/v3/contenttype/forms"/>
  </ds:schemaRefs>
</ds:datastoreItem>
</file>

<file path=customXml/itemProps2.xml><?xml version="1.0" encoding="utf-8"?>
<ds:datastoreItem xmlns:ds="http://schemas.openxmlformats.org/officeDocument/2006/customXml" ds:itemID="{B128E681-0B48-4EB4-803A-E4992E5535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3A7090DB-5F37-4FBB-8631-DE8D9709A992}">
  <ds:schemaRef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DCTPresentation_Simple</Template>
  <TotalTime>4623</TotalTime>
  <Words>2460</Words>
  <Application>Microsoft Office PowerPoint</Application>
  <PresentationFormat>Widescreen</PresentationFormat>
  <Paragraphs>246</Paragraphs>
  <Slides>36</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Times New Roman</vt:lpstr>
      <vt:lpstr>Tw Cen MT</vt:lpstr>
      <vt:lpstr>Tw Cen MT Condensed Extra Bold</vt:lpstr>
      <vt:lpstr>Office Theme</vt:lpstr>
      <vt:lpstr>PCUG Discuss</vt:lpstr>
      <vt:lpstr>Agenda</vt:lpstr>
      <vt:lpstr>Introduction</vt:lpstr>
      <vt:lpstr>Chad Strunk</vt:lpstr>
      <vt:lpstr>Dunwoody College of Technology</vt:lpstr>
      <vt:lpstr>Disclaimers</vt:lpstr>
      <vt:lpstr>Sources</vt:lpstr>
      <vt:lpstr>Application Overview</vt:lpstr>
      <vt:lpstr>What is PowerFAIDS Integration?</vt:lpstr>
      <vt:lpstr>PowerPoint Presentation</vt:lpstr>
      <vt:lpstr>PowerFAIDS Vista Views</vt:lpstr>
      <vt:lpstr>PowerFAIDS Import</vt:lpstr>
      <vt:lpstr>Installation and Configuration</vt:lpstr>
      <vt:lpstr>PowerCampus Setup</vt:lpstr>
      <vt:lpstr>Third Party Packages</vt:lpstr>
      <vt:lpstr>Academic Calendar</vt:lpstr>
      <vt:lpstr>A Note about Customizing Views…</vt:lpstr>
      <vt:lpstr>PowerFAIDS Integration Mapping</vt:lpstr>
      <vt:lpstr>Data Translations</vt:lpstr>
      <vt:lpstr>Special Codes</vt:lpstr>
      <vt:lpstr>PowerFAIDS Integration Setup</vt:lpstr>
      <vt:lpstr>Where to Install?</vt:lpstr>
      <vt:lpstr>PowerFAIDS Integration App Installation</vt:lpstr>
      <vt:lpstr>Integration Process Profile</vt:lpstr>
      <vt:lpstr>Processing Terms</vt:lpstr>
      <vt:lpstr>Start/Stop Process</vt:lpstr>
      <vt:lpstr>PowerFAIDS Setup</vt:lpstr>
      <vt:lpstr>PowerFAIDS Scheduler Service</vt:lpstr>
      <vt:lpstr>Import External Data Wizard</vt:lpstr>
      <vt:lpstr>PowerFAIDS Scheduler Queue</vt:lpstr>
      <vt:lpstr>Care and Maintenance</vt:lpstr>
      <vt:lpstr>Weekly and monthly maintenance</vt:lpstr>
      <vt:lpstr>Annual and periodic maintenance</vt:lpstr>
      <vt:lpstr>Error messages &amp; Troubleshooting</vt:lpstr>
      <vt:lpstr>Your Questions and Discussion</vt:lpstr>
      <vt:lpstr>Thank You!</vt:lpstr>
    </vt:vector>
  </TitlesOfParts>
  <Company>Dunwoody College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PCUG Discuss</dc:title>
  <dc:creator>Strunk, Chad</dc:creator>
  <cp:lastModifiedBy>Strunk, Chad</cp:lastModifiedBy>
  <cp:revision>31</cp:revision>
  <dcterms:created xsi:type="dcterms:W3CDTF">2018-09-21T20:02:50Z</dcterms:created>
  <dcterms:modified xsi:type="dcterms:W3CDTF">2018-09-26T18:56:13Z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0x01010010292B68F1C3EC4E8E5C7CC32630B5F3</vt:lpwstr>
  </property>
</Properties>
</file>