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81" d="100"/>
          <a:sy n="81" d="100"/>
        </p:scale>
        <p:origin x="-1458" y="-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324A3-5569-4742-8262-F07B6F4BF25A}" type="datetimeFigureOut">
              <a:rPr lang="en-US" smtClean="0"/>
              <a:pPr/>
              <a:t>6/17/2015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0C51F-204F-44BC-853B-BDCCD1752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3398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7913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412684"/>
            <a:ext cx="10058400" cy="230723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027077"/>
            <a:ext cx="10058400" cy="2261201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Presented by: name, title</a:t>
            </a:r>
          </a:p>
          <a:p>
            <a:r>
              <a:rPr lang="en-US" dirty="0" smtClean="0"/>
              <a:t>Institution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97280" y="38735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6155" y="585022"/>
            <a:ext cx="3819525" cy="1000125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446837"/>
            <a:ext cx="4822804" cy="365125"/>
          </a:xfrm>
        </p:spPr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5983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516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142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409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555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213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37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214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022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470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269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44683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PCNEAT 2015: It’s New York Sweet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fld id="{5AA2472C-1B73-4125-A556-236B969B6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3531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</a:t>
            </a:r>
            <a:r>
              <a:rPr lang="en-US" dirty="0" smtClean="0"/>
              <a:t>Adrian Smith, Director of Administrative and Enrollment Systems </a:t>
            </a:r>
            <a:r>
              <a:rPr lang="en-US" dirty="0" smtClean="0"/>
              <a:t>and Valerie </a:t>
            </a:r>
            <a:r>
              <a:rPr lang="en-US" dirty="0" smtClean="0"/>
              <a:t>Mockus, </a:t>
            </a:r>
            <a:r>
              <a:rPr lang="en-US" dirty="0" smtClean="0"/>
              <a:t>president</a:t>
            </a:r>
            <a:endParaRPr lang="en-US" dirty="0"/>
          </a:p>
          <a:p>
            <a:r>
              <a:rPr lang="en-US" dirty="0" smtClean="0"/>
              <a:t>Metropolitan </a:t>
            </a:r>
            <a:r>
              <a:rPr lang="en-US" dirty="0"/>
              <a:t>College of New </a:t>
            </a:r>
            <a:r>
              <a:rPr lang="en-US" dirty="0" smtClean="0"/>
              <a:t>York and Apple Pi </a:t>
            </a:r>
            <a:r>
              <a:rPr lang="en-US" dirty="0" smtClean="0"/>
              <a:t>Consulting</a:t>
            </a:r>
            <a:endParaRPr lang="en-US" dirty="0" smtClean="0"/>
          </a:p>
          <a:p>
            <a:r>
              <a:rPr lang="en-US" dirty="0" smtClean="0"/>
              <a:t>June </a:t>
            </a:r>
            <a:r>
              <a:rPr lang="en-US" dirty="0" smtClean="0"/>
              <a:t>18,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434280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What are the touch points?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What are the issues we’ve seen and workarounds we’ve created?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What challenges have you encountered?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What creative solutions can you share?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Questions?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Contact Information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9126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touch points?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Integration – </a:t>
            </a:r>
            <a:r>
              <a:rPr lang="en-US" sz="3200" dirty="0" err="1" smtClean="0"/>
              <a:t>PowerCAMPUS</a:t>
            </a:r>
            <a:r>
              <a:rPr lang="en-US" sz="3200" dirty="0" smtClean="0"/>
              <a:t> student information to PowerFAIDS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Interface – PowerFAIDS financial to </a:t>
            </a:r>
            <a:r>
              <a:rPr lang="en-US" sz="3200" dirty="0" err="1" smtClean="0"/>
              <a:t>PowerCAMPUS</a:t>
            </a:r>
            <a:endParaRPr lang="en-US" sz="3200" dirty="0" smtClean="0"/>
          </a:p>
          <a:p>
            <a:pPr marL="1113345" lvl="1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600" dirty="0" smtClean="0"/>
              <a:t>Anticipated Aid</a:t>
            </a:r>
          </a:p>
          <a:p>
            <a:pPr marL="1113345" lvl="1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600" dirty="0"/>
              <a:t>Disbursement Authorization</a:t>
            </a:r>
          </a:p>
          <a:p>
            <a:pPr marL="1113345" lvl="1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600" dirty="0" err="1" smtClean="0"/>
              <a:t>CommonLine</a:t>
            </a:r>
            <a:r>
              <a:rPr lang="en-US" sz="2600" dirty="0" smtClean="0"/>
              <a:t> 4 Disbursement</a:t>
            </a:r>
            <a:endParaRPr lang="en-US" sz="2800" dirty="0" smtClean="0"/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17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touch points?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Integration – </a:t>
            </a:r>
            <a:r>
              <a:rPr lang="en-US" sz="3200" dirty="0" err="1" smtClean="0"/>
              <a:t>PowerCAMPUS</a:t>
            </a:r>
            <a:r>
              <a:rPr lang="en-US" sz="3200" dirty="0" smtClean="0"/>
              <a:t> student information to PowerFAIDS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Interface – PowerFAIDS financial to </a:t>
            </a:r>
            <a:r>
              <a:rPr lang="en-US" sz="3200" dirty="0" err="1" smtClean="0"/>
              <a:t>PowerCAMPUS</a:t>
            </a:r>
            <a:endParaRPr lang="en-US" sz="3200" dirty="0" smtClean="0"/>
          </a:p>
          <a:p>
            <a:pPr marL="1113345" lvl="1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600" dirty="0" smtClean="0"/>
              <a:t>Anticipated Aid </a:t>
            </a:r>
            <a:r>
              <a:rPr lang="en-US" sz="2400" b="1" dirty="0">
                <a:solidFill>
                  <a:srgbClr val="FFC000"/>
                </a:solidFill>
                <a:latin typeface="Brush Script MT" panose="03060802040406070304" pitchFamily="66" charset="0"/>
              </a:rPr>
              <a:t>Wish List Item!</a:t>
            </a:r>
            <a:r>
              <a:rPr lang="en-US" sz="2400" dirty="0"/>
              <a:t>  </a:t>
            </a:r>
            <a:r>
              <a:rPr lang="en-US" sz="2400" dirty="0" smtClean="0"/>
              <a:t>If it could handle second disbursements </a:t>
            </a:r>
            <a:endParaRPr lang="en-US" sz="2600" dirty="0" smtClean="0"/>
          </a:p>
          <a:p>
            <a:pPr marL="1113345" lvl="1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600" dirty="0"/>
              <a:t>Disbursement Authorization</a:t>
            </a:r>
          </a:p>
          <a:p>
            <a:pPr marL="1113345" lvl="1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600" dirty="0" err="1" smtClean="0"/>
              <a:t>CommonLine</a:t>
            </a:r>
            <a:r>
              <a:rPr lang="en-US" sz="2600" dirty="0" smtClean="0"/>
              <a:t> 4 Disbursement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rgbClr val="FFC000"/>
                </a:solidFill>
                <a:latin typeface="Brush Script MT" panose="03060802040406070304" pitchFamily="66" charset="0"/>
              </a:rPr>
              <a:t>Wish List Item!</a:t>
            </a:r>
            <a:r>
              <a:rPr lang="en-US" sz="3200" dirty="0" smtClean="0"/>
              <a:t>  Student employment – Payroll to PowerFAIDS Student Employment screens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en-US" sz="2800" dirty="0" smtClean="0"/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3950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06437" indent="-342900"/>
            <a:r>
              <a:rPr lang="en-US" dirty="0"/>
              <a:t>What are the issues we’ve seen and workarounds we’ve created?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Integration</a:t>
            </a:r>
          </a:p>
          <a:p>
            <a:pPr marL="1113345" lvl="1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600" dirty="0" smtClean="0"/>
              <a:t>Bug which deletes all integration mappings if one is deleted in its entirety</a:t>
            </a:r>
          </a:p>
          <a:p>
            <a:pPr marL="1113345" lvl="1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600" dirty="0" smtClean="0"/>
              <a:t>Limitation on the number of fields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Interface</a:t>
            </a:r>
          </a:p>
          <a:p>
            <a:pPr marL="999045" lvl="1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 smtClean="0"/>
              <a:t>Anticipated Aid won’t load more than one disbursement per term as anticipated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200" dirty="0" smtClean="0"/>
              <a:t>There is no built-in mechanism to load payroll to PowerFAIDS Student Employment screens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en-US" sz="2800" dirty="0" smtClean="0"/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6844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for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600" dirty="0"/>
              <a:t>What challenges have you encountered?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600" dirty="0"/>
              <a:t>What creative solutions can you share</a:t>
            </a:r>
            <a:r>
              <a:rPr lang="en-US" sz="3600" dirty="0" smtClean="0"/>
              <a:t>?</a:t>
            </a:r>
          </a:p>
          <a:p>
            <a:pPr marL="706437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sz="3600" dirty="0" smtClean="0"/>
              <a:t>What questions do you have for us?</a:t>
            </a:r>
            <a:endParaRPr lang="en-US" sz="36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281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031" y="527539"/>
            <a:ext cx="3200400" cy="22156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Metropolitan College of New York &amp; Apple </a:t>
            </a:r>
            <a:r>
              <a:rPr lang="en-US" dirty="0" smtClean="0"/>
              <a:t>Pi Consulting, </a:t>
            </a:r>
            <a:r>
              <a:rPr lang="en-US" dirty="0" smtClean="0"/>
              <a:t>limited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ctr"/>
            <a:r>
              <a:rPr lang="en-US" dirty="0" smtClean="0">
                <a:latin typeface="Gabriola" panose="04040605051002020D02" pitchFamily="82" charset="0"/>
              </a:rPr>
              <a:t>Does it have to do with PowerFAIDS?</a:t>
            </a:r>
          </a:p>
          <a:p>
            <a:pPr algn="ctr"/>
            <a:r>
              <a:rPr lang="en-US" dirty="0" smtClean="0">
                <a:latin typeface="Gabriola" panose="04040605051002020D02" pitchFamily="82" charset="0"/>
              </a:rPr>
              <a:t>Yeah, Apple Pi Consulting does that.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Adrian </a:t>
            </a:r>
            <a:r>
              <a:rPr lang="en-US" sz="2400" dirty="0" smtClean="0">
                <a:solidFill>
                  <a:schemeClr val="bg1"/>
                </a:solidFill>
              </a:rPr>
              <a:t>Smith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Director of Administrative and Enrollment Systems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u="sng" dirty="0" smtClean="0">
                <a:solidFill>
                  <a:srgbClr val="FFC000"/>
                </a:solidFill>
              </a:rPr>
              <a:t>asmith@mcny.edu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212.343.1234 ext </a:t>
            </a:r>
            <a:r>
              <a:rPr lang="en-US" sz="2400" dirty="0" smtClean="0">
                <a:solidFill>
                  <a:schemeClr val="bg1"/>
                </a:solidFill>
              </a:rPr>
              <a:t>3009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Valerie A. Mockus, MBA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President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u="sng" dirty="0" smtClean="0">
                <a:solidFill>
                  <a:srgbClr val="FFC000"/>
                </a:solidFill>
              </a:rPr>
              <a:t>valerie@apple314.com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740.403.3951</a:t>
            </a:r>
            <a:endParaRPr lang="en-US" sz="24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1745" y="1406036"/>
            <a:ext cx="23812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5031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297</TotalTime>
  <Words>291</Words>
  <Application>Microsoft Office PowerPoint</Application>
  <PresentationFormat>Custom</PresentationFormat>
  <Paragraphs>61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Retrospect</vt:lpstr>
      <vt:lpstr>Integration</vt:lpstr>
      <vt:lpstr>Agenda</vt:lpstr>
      <vt:lpstr>What are the touch points?</vt:lpstr>
      <vt:lpstr>What are the touch points?</vt:lpstr>
      <vt:lpstr>What are the issues we’ve seen and workarounds we’ve created?</vt:lpstr>
      <vt:lpstr>Questions for you!</vt:lpstr>
      <vt:lpstr>Metropolitan College of New York &amp; Apple Pi Consulting, limited</vt:lpstr>
    </vt:vector>
  </TitlesOfParts>
  <Company>Alvernia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Tamara.Noecker</dc:creator>
  <cp:lastModifiedBy>Valerie Mockus</cp:lastModifiedBy>
  <cp:revision>10</cp:revision>
  <dcterms:created xsi:type="dcterms:W3CDTF">2015-03-11T13:29:00Z</dcterms:created>
  <dcterms:modified xsi:type="dcterms:W3CDTF">2015-06-17T18:52:11Z</dcterms:modified>
</cp:coreProperties>
</file>