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65" r:id="rId11"/>
    <p:sldId id="264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-1896" y="-11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4FDA6CA-C247-4D7D-A5AB-D3F29D2D522F}" type="datetimeFigureOut">
              <a:rPr lang="en-US" smtClean="0"/>
              <a:pPr/>
              <a:t>6/17/2015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0EFBB64-B068-4103-93B8-64452B5544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50404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3324A3-5569-4742-8262-F07B6F4BF25A}" type="datetimeFigureOut">
              <a:rPr lang="en-US" smtClean="0"/>
              <a:pPr/>
              <a:t>6/17/2015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0E0C51F-204F-44BC-853B-BDCCD1752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3398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412684"/>
            <a:ext cx="10058400" cy="230723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027077"/>
            <a:ext cx="10058400" cy="2261201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Presented by: name, title</a:t>
            </a:r>
          </a:p>
          <a:p>
            <a:r>
              <a:rPr lang="en-US" dirty="0" smtClean="0"/>
              <a:t>Institution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97280" y="38735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6155" y="585022"/>
            <a:ext cx="3819525" cy="1000125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446837"/>
            <a:ext cx="4822804" cy="365125"/>
          </a:xfrm>
        </p:spPr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5983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516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14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409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555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213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37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214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022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470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2472C-1B73-4125-A556-236B969B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269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44683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PCNEAT 2015: It’s New York Sweet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fld id="{5AA2472C-1B73-4125-A556-236B969B6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3531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PowerFAIDS Custom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by:  Valerie A. Mockus, MBA</a:t>
            </a:r>
          </a:p>
          <a:p>
            <a:r>
              <a:rPr lang="en-US" dirty="0" smtClean="0"/>
              <a:t>President</a:t>
            </a:r>
          </a:p>
          <a:p>
            <a:r>
              <a:rPr lang="en-US" dirty="0" smtClean="0"/>
              <a:t>Apple Pi Consulting, limited</a:t>
            </a:r>
          </a:p>
          <a:p>
            <a:r>
              <a:rPr lang="en-US" dirty="0" smtClean="0"/>
              <a:t>June 18,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16359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Custom Data?</a:t>
            </a:r>
          </a:p>
          <a:p>
            <a:r>
              <a:rPr lang="en-US" dirty="0" smtClean="0"/>
              <a:t>What are the types of Custom Data fields?</a:t>
            </a:r>
          </a:p>
          <a:p>
            <a:r>
              <a:rPr lang="en-US" dirty="0" smtClean="0"/>
              <a:t>What are the various features of Custom Data fields?</a:t>
            </a:r>
          </a:p>
          <a:p>
            <a:r>
              <a:rPr lang="en-US" dirty="0" smtClean="0"/>
              <a:t>How does data get into Custom Data fields?</a:t>
            </a:r>
          </a:p>
          <a:p>
            <a:r>
              <a:rPr lang="en-US" dirty="0" smtClean="0"/>
              <a:t>How can the data in Custom Data fields be used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do I setup a Custom </a:t>
            </a:r>
            <a:r>
              <a:rPr lang="en-US" smtClean="0"/>
              <a:t>Data field?</a:t>
            </a:r>
            <a:endParaRPr lang="en-US" dirty="0" smtClean="0"/>
          </a:p>
          <a:p>
            <a:r>
              <a:rPr lang="en-US" dirty="0" smtClean="0"/>
              <a:t>Questions about Custom Data?</a:t>
            </a:r>
          </a:p>
          <a:p>
            <a:r>
              <a:rPr lang="en-US" dirty="0" smtClean="0"/>
              <a:t>Contact Information</a:t>
            </a:r>
            <a:endParaRPr lang="en-US" dirty="0"/>
          </a:p>
        </p:txBody>
      </p:sp>
      <p:pic>
        <p:nvPicPr>
          <p:cNvPr id="3074" name="Picture 2" descr="C:\Users\VMockus\AppData\Local\Microsoft\Windows\Temporary Internet Files\Content.IE5\1J73WDP0\dreamstime_l_1888766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6760" y="1969477"/>
            <a:ext cx="2045064" cy="282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0712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Custom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Custom Data are fields within the student record which can be designed to meet institutional needs not addressed with the native fields in PowerFAIDS</a:t>
            </a:r>
          </a:p>
          <a:p>
            <a:r>
              <a:rPr lang="en-US" dirty="0" smtClean="0"/>
              <a:t>See Chapter 6 of the PowerFAIDS User Guide to review information about Custom Data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8699" y="2988860"/>
            <a:ext cx="81343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504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What are the types of fields in Custom Data?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user guide discusses these types of fields:</a:t>
            </a:r>
          </a:p>
          <a:p>
            <a:pPr lvl="1"/>
            <a:r>
              <a:rPr lang="en-US" dirty="0" smtClean="0"/>
              <a:t>Dates – table name </a:t>
            </a:r>
            <a:r>
              <a:rPr lang="en-US" b="1" dirty="0" err="1" smtClean="0"/>
              <a:t>user_date</a:t>
            </a:r>
            <a:endParaRPr lang="en-US" b="1" dirty="0" smtClean="0"/>
          </a:p>
          <a:p>
            <a:pPr lvl="1"/>
            <a:r>
              <a:rPr lang="en-US" dirty="0" smtClean="0"/>
              <a:t>Integers – table name </a:t>
            </a:r>
            <a:r>
              <a:rPr lang="en-US" b="1" dirty="0" err="1" smtClean="0"/>
              <a:t>user_int</a:t>
            </a:r>
            <a:endParaRPr lang="en-US" b="1" dirty="0" smtClean="0"/>
          </a:p>
          <a:p>
            <a:pPr lvl="1"/>
            <a:r>
              <a:rPr lang="en-US" dirty="0" smtClean="0"/>
              <a:t>Long Text – table name </a:t>
            </a:r>
            <a:r>
              <a:rPr lang="en-US" b="1" dirty="0" err="1" smtClean="0"/>
              <a:t>user_long</a:t>
            </a:r>
            <a:endParaRPr lang="en-US" b="1" dirty="0" smtClean="0"/>
          </a:p>
          <a:p>
            <a:pPr lvl="1"/>
            <a:r>
              <a:rPr lang="en-US" dirty="0" smtClean="0"/>
              <a:t>String – table name </a:t>
            </a:r>
            <a:r>
              <a:rPr lang="en-US" b="1" dirty="0" err="1" smtClean="0"/>
              <a:t>user_string</a:t>
            </a:r>
            <a:endParaRPr lang="en-US" b="1" dirty="0" smtClean="0"/>
          </a:p>
          <a:p>
            <a:r>
              <a:rPr lang="en-US" dirty="0" smtClean="0"/>
              <a:t>There are two additional types recently added:</a:t>
            </a:r>
          </a:p>
          <a:p>
            <a:pPr lvl="1"/>
            <a:r>
              <a:rPr lang="en-US" dirty="0" smtClean="0"/>
              <a:t>Medium text – table name </a:t>
            </a:r>
            <a:r>
              <a:rPr lang="en-US" b="1" dirty="0" err="1" smtClean="0"/>
              <a:t>user_mediumstring</a:t>
            </a:r>
            <a:endParaRPr lang="en-US" b="1" dirty="0" smtClean="0"/>
          </a:p>
          <a:p>
            <a:pPr lvl="1"/>
            <a:r>
              <a:rPr lang="en-US" dirty="0" smtClean="0"/>
              <a:t>Decimals – table name </a:t>
            </a:r>
            <a:r>
              <a:rPr lang="en-US" b="1" dirty="0" err="1" smtClean="0"/>
              <a:t>user_decimal</a:t>
            </a:r>
            <a:endParaRPr lang="en-US" b="1" dirty="0" smtClean="0"/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54674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What are the types of fields in Custom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Those fields dealing with text (non-numeric) are:</a:t>
            </a:r>
          </a:p>
          <a:p>
            <a:pPr lvl="1"/>
            <a:r>
              <a:rPr lang="en-US" dirty="0" smtClean="0"/>
              <a:t>Text (6 chars) is </a:t>
            </a:r>
            <a:r>
              <a:rPr lang="en-US" b="1" dirty="0" err="1" smtClean="0"/>
              <a:t>user_string</a:t>
            </a:r>
            <a:endParaRPr lang="en-US" b="1" dirty="0" smtClean="0"/>
          </a:p>
          <a:p>
            <a:pPr lvl="1"/>
            <a:r>
              <a:rPr lang="en-US" dirty="0" smtClean="0"/>
              <a:t>Text (15 chars) is </a:t>
            </a:r>
            <a:r>
              <a:rPr lang="en-US" b="1" dirty="0" err="1" smtClean="0"/>
              <a:t>user_mediumstring</a:t>
            </a:r>
            <a:endParaRPr lang="en-US" b="1" dirty="0" smtClean="0"/>
          </a:p>
          <a:p>
            <a:pPr lvl="1"/>
            <a:r>
              <a:rPr lang="en-US" dirty="0" smtClean="0"/>
              <a:t>Long Text (50 chars) is </a:t>
            </a:r>
            <a:r>
              <a:rPr lang="en-US" b="1" dirty="0" err="1" smtClean="0"/>
              <a:t>user_long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1" y="2133600"/>
            <a:ext cx="5352055" cy="27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2044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What are the types of fields in Custom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693" y="1869831"/>
            <a:ext cx="9550400" cy="4525963"/>
          </a:xfrm>
        </p:spPr>
        <p:txBody>
          <a:bodyPr/>
          <a:lstStyle/>
          <a:p>
            <a:r>
              <a:rPr lang="en-US" dirty="0" smtClean="0"/>
              <a:t>Those fields dealing with numbers are:</a:t>
            </a:r>
          </a:p>
          <a:p>
            <a:pPr lvl="1"/>
            <a:r>
              <a:rPr lang="en-US" dirty="0" smtClean="0"/>
              <a:t>Dates is </a:t>
            </a:r>
            <a:r>
              <a:rPr lang="en-US" b="1" dirty="0" err="1" smtClean="0"/>
              <a:t>user_date</a:t>
            </a:r>
            <a:endParaRPr lang="en-US" b="1" dirty="0" smtClean="0"/>
          </a:p>
          <a:p>
            <a:pPr lvl="1"/>
            <a:r>
              <a:rPr lang="en-US" dirty="0" smtClean="0"/>
              <a:t>Decimals is </a:t>
            </a:r>
            <a:r>
              <a:rPr lang="en-US" b="1" dirty="0" err="1" smtClean="0"/>
              <a:t>user_decimal</a:t>
            </a:r>
            <a:endParaRPr lang="en-US" b="1" dirty="0" smtClean="0"/>
          </a:p>
          <a:p>
            <a:pPr lvl="1"/>
            <a:r>
              <a:rPr lang="en-US" dirty="0" smtClean="0"/>
              <a:t>Numbers is </a:t>
            </a:r>
            <a:r>
              <a:rPr lang="en-US" b="1" dirty="0" err="1" smtClean="0"/>
              <a:t>user_int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2000" y="3810000"/>
            <a:ext cx="8026400" cy="175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3888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How does data get into Custom Data fields?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Manually</a:t>
            </a:r>
          </a:p>
          <a:p>
            <a:r>
              <a:rPr lang="en-US" dirty="0" smtClean="0"/>
              <a:t>Imported via External Update*</a:t>
            </a:r>
          </a:p>
          <a:p>
            <a:r>
              <a:rPr lang="en-US" dirty="0" smtClean="0"/>
              <a:t>PIT Rules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*If you are loading data directly to these fields without going through Data Integration, you are not in compliance with your user agreement.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pic>
        <p:nvPicPr>
          <p:cNvPr id="5122" name="Picture 2" descr="C:\Program Files (x86)\Microsoft Office\MEDIA\CAGCAT10\j0300520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24" y="2292776"/>
            <a:ext cx="2768363" cy="238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887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How can the data in Custom Data fields be used?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Assigning POEs</a:t>
            </a:r>
          </a:p>
          <a:p>
            <a:r>
              <a:rPr lang="en-US" dirty="0" smtClean="0"/>
              <a:t>Budgets</a:t>
            </a:r>
          </a:p>
          <a:p>
            <a:r>
              <a:rPr lang="en-US" dirty="0" smtClean="0"/>
              <a:t>Institutional selection for verification</a:t>
            </a:r>
          </a:p>
          <a:p>
            <a:r>
              <a:rPr lang="en-US" dirty="0" smtClean="0"/>
              <a:t>Missing information letters</a:t>
            </a:r>
          </a:p>
          <a:p>
            <a:r>
              <a:rPr lang="en-US" dirty="0" smtClean="0"/>
              <a:t>Automated packaging</a:t>
            </a:r>
          </a:p>
          <a:p>
            <a:r>
              <a:rPr lang="en-US" dirty="0" smtClean="0"/>
              <a:t>Reporting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74335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I setup a Custom Data field?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take PowerFAIDS for a test drive…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  <p:pic>
        <p:nvPicPr>
          <p:cNvPr id="1026" name="Picture 2" descr="C:\Users\VMockus\AppData\Local\Microsoft\Windows\Temporary Internet Files\Content.IE5\9DJ3DC0N\questions-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3450" y="2692034"/>
            <a:ext cx="2653812" cy="265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6293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Apple Pi Consulting, limited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ctr"/>
            <a:r>
              <a:rPr lang="en-US" dirty="0" smtClean="0">
                <a:latin typeface="Gabriola" panose="04040605051002020D02" pitchFamily="82" charset="0"/>
              </a:rPr>
              <a:t>Does it have to do with PowerFAIDS?</a:t>
            </a:r>
          </a:p>
          <a:p>
            <a:pPr algn="ctr"/>
            <a:r>
              <a:rPr lang="en-US" dirty="0" smtClean="0">
                <a:latin typeface="Gabriola" panose="04040605051002020D02" pitchFamily="82" charset="0"/>
              </a:rPr>
              <a:t>Yeah, Apple Pi Consulting does that.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Valerie A. </a:t>
            </a:r>
            <a:r>
              <a:rPr lang="en-US" sz="2400" dirty="0" err="1" smtClean="0">
                <a:solidFill>
                  <a:schemeClr val="bg1"/>
                </a:solidFill>
              </a:rPr>
              <a:t>Mockus</a:t>
            </a:r>
            <a:r>
              <a:rPr lang="en-US" sz="2400" dirty="0" smtClean="0">
                <a:solidFill>
                  <a:schemeClr val="bg1"/>
                </a:solidFill>
              </a:rPr>
              <a:t>, MBA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President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u="sng" dirty="0" smtClean="0">
                <a:solidFill>
                  <a:srgbClr val="FFC000"/>
                </a:solidFill>
              </a:rPr>
              <a:t>valerie@apple314.com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740.403.3951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PCNEAT 2015: It’s New York Sweet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45823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357</TotalTime>
  <Words>427</Words>
  <Application>Microsoft Office PowerPoint</Application>
  <PresentationFormat>Custom</PresentationFormat>
  <Paragraphs>79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Retrospect</vt:lpstr>
      <vt:lpstr>PowerFAIDS Custom Data</vt:lpstr>
      <vt:lpstr>Agenda</vt:lpstr>
      <vt:lpstr>What is Custom Data?</vt:lpstr>
      <vt:lpstr>What are the types of fields in Custom Data?</vt:lpstr>
      <vt:lpstr>What are the types of fields in Custom Data?</vt:lpstr>
      <vt:lpstr>What are the types of fields in Custom Data?</vt:lpstr>
      <vt:lpstr>How does data get into Custom Data fields?</vt:lpstr>
      <vt:lpstr>How can the data in Custom Data fields be used?</vt:lpstr>
      <vt:lpstr>How do I setup a Custom Data field?</vt:lpstr>
      <vt:lpstr>Questions?</vt:lpstr>
      <vt:lpstr>Apple Pi Consulting, limited</vt:lpstr>
    </vt:vector>
  </TitlesOfParts>
  <Company>Alvernia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Tamara.Noecker</dc:creator>
  <cp:lastModifiedBy>Valerie Mockus</cp:lastModifiedBy>
  <cp:revision>15</cp:revision>
  <cp:lastPrinted>2015-06-16T17:37:02Z</cp:lastPrinted>
  <dcterms:created xsi:type="dcterms:W3CDTF">2015-03-11T13:29:00Z</dcterms:created>
  <dcterms:modified xsi:type="dcterms:W3CDTF">2015-06-17T20:24:58Z</dcterms:modified>
</cp:coreProperties>
</file>