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14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t>6/16/2015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Ellucian</a:t>
            </a:r>
            <a:r>
              <a:rPr lang="en-US" dirty="0"/>
              <a:t> </a:t>
            </a:r>
            <a:r>
              <a:rPr lang="en-US" dirty="0" smtClean="0"/>
              <a:t>Portal: </a:t>
            </a:r>
            <a:r>
              <a:rPr lang="en-US" dirty="0"/>
              <a:t>NYCDA’s journey to and use of portal </a:t>
            </a:r>
            <a:r>
              <a:rPr lang="en-US" dirty="0" smtClean="0"/>
              <a:t>4.1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David Palmer</a:t>
            </a:r>
            <a:r>
              <a:rPr lang="en-US" dirty="0" smtClean="0"/>
              <a:t>, CEO</a:t>
            </a:r>
            <a:endParaRPr lang="en-US" dirty="0"/>
          </a:p>
          <a:p>
            <a:r>
              <a:rPr lang="en-US" dirty="0" smtClean="0"/>
              <a:t>The New York Conservatory for dramatic arts</a:t>
            </a:r>
            <a:endParaRPr lang="en-US" dirty="0"/>
          </a:p>
          <a:p>
            <a:r>
              <a:rPr lang="en-US" dirty="0" smtClean="0"/>
              <a:t>6/18/2015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428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Goals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Single place to access all 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SSO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Ease of use for students, staff and faculty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Ease of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4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Where we came from</a:t>
            </a:r>
            <a:br>
              <a:rPr lang="en-US" smtClean="0"/>
            </a:b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Deployed PowerCampus Portal in September 2007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Extensive GUI modification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SharePoint 2007 and 2010 had limitations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3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Our “upgrade” process</a:t>
            </a:r>
            <a:br>
              <a:rPr lang="en-US" smtClean="0"/>
            </a:b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Spent significant time on preparing SharePoint </a:t>
            </a:r>
            <a:r>
              <a:rPr lang="en-US" dirty="0" smtClean="0"/>
              <a:t>environment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Did not migrate content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Manually moved content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Difficult mostly for rights and access issues otherwise not too tough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Comparative ease of configuration (no web application management tool or manual editing of     </a:t>
            </a:r>
            <a:r>
              <a:rPr lang="en-US" dirty="0" err="1" smtClean="0"/>
              <a:t>config</a:t>
            </a:r>
            <a:r>
              <a:rPr lang="en-US" dirty="0" smtClean="0"/>
              <a:t> files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Now upgrades are a breeze – we did 4.0 to 4.1 in 30 min or less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4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5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Environment</a:t>
            </a:r>
            <a:br>
              <a:rPr lang="en-US" smtClean="0"/>
            </a:b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ISCSI SAN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For our size, a two-server topology was sufficient for all SharePoint services deployed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WFE Server  – VMware, Windows 2012 R2 Datacenter x64, 32 GB memory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Database Server – VMware, Windows 2008 R2 Enterprise x64, SQL 2012, 64 GB memory, hosts other apps including PowerCampus, PowerFaids, SelfService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Larger usage case may require more 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Use </a:t>
            </a:r>
            <a:r>
              <a:rPr lang="en-US" dirty="0" err="1" smtClean="0"/>
              <a:t>Ellucian</a:t>
            </a:r>
            <a:r>
              <a:rPr lang="en-US" dirty="0" smtClean="0"/>
              <a:t> </a:t>
            </a:r>
            <a:r>
              <a:rPr lang="en-US" dirty="0" err="1" smtClean="0"/>
              <a:t>ADWatcher</a:t>
            </a:r>
            <a:r>
              <a:rPr lang="en-US" dirty="0"/>
              <a:t> </a:t>
            </a:r>
            <a:r>
              <a:rPr lang="en-US" dirty="0" smtClean="0"/>
              <a:t>and Profile Updater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64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Demonstration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56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7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Q&amp;A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83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8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Contact Information:</a:t>
            </a:r>
          </a:p>
          <a:p>
            <a:r>
              <a:rPr lang="en-US" dirty="0"/>
              <a:t>dpalmer@sft.edu</a:t>
            </a:r>
          </a:p>
          <a:p>
            <a:r>
              <a:rPr lang="en-US" dirty="0"/>
              <a:t>W (212) 812-4040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 (917) 767-7225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713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</TotalTime>
  <Words>276</Words>
  <Application>Microsoft Office PowerPoint</Application>
  <PresentationFormat>Widescreen</PresentationFormat>
  <Paragraphs>49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Wingdings</vt:lpstr>
      <vt:lpstr>Retrospect</vt:lpstr>
      <vt:lpstr>Ellucian Portal: NYCDA’s journey to and use of portal 4.1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Alvernia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David Palmer</cp:lastModifiedBy>
  <cp:revision>7</cp:revision>
  <dcterms:created xsi:type="dcterms:W3CDTF">2015-03-11T13:29:00Z</dcterms:created>
  <dcterms:modified xsi:type="dcterms:W3CDTF">2015-06-16T20:55:20Z</dcterms:modified>
</cp:coreProperties>
</file>