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90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Power Campus &amp; E-Learning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Victor </a:t>
            </a:r>
            <a:r>
              <a:rPr lang="en-US" dirty="0" err="1" smtClean="0"/>
              <a:t>kioulaphides</a:t>
            </a:r>
            <a:r>
              <a:rPr lang="en-US" dirty="0" smtClean="0"/>
              <a:t>, e-learning coordinator</a:t>
            </a:r>
            <a:endParaRPr lang="en-US" dirty="0"/>
          </a:p>
          <a:p>
            <a:r>
              <a:rPr lang="en-US" dirty="0" smtClean="0"/>
              <a:t>Institution: metropolitan college of new </a:t>
            </a:r>
            <a:r>
              <a:rPr lang="en-US" dirty="0" err="1" smtClean="0"/>
              <a:t>york</a:t>
            </a:r>
            <a:endParaRPr lang="en-US" dirty="0"/>
          </a:p>
          <a:p>
            <a:r>
              <a:rPr lang="en-US" dirty="0" smtClean="0"/>
              <a:t>Date: </a:t>
            </a:r>
            <a:r>
              <a:rPr lang="en-US" dirty="0" err="1" smtClean="0"/>
              <a:t>june</a:t>
            </a:r>
            <a:r>
              <a:rPr lang="en-US" smtClean="0"/>
              <a:t> 18,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SIS meet LMS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sz="4800" dirty="0"/>
          </a:p>
          <a:p>
            <a:pPr algn="ctr"/>
            <a:r>
              <a:rPr lang="en-US" sz="4800" dirty="0" smtClean="0"/>
              <a:t>In the beginning, there were data.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3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Integration 101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5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Virtual Seafood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6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Roles Enrolled &amp; Thou Shalt </a:t>
            </a:r>
            <a:r>
              <a:rPr lang="en-US" sz="4800" dirty="0" err="1" smtClean="0"/>
              <a:t>Nots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3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Attendance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Present Affairs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8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Making the Grade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        LMS no SIS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Private Matters 1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SIS no LMS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Private Matters 2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Big Brother &amp; The Art of </a:t>
            </a:r>
            <a:br>
              <a:rPr lang="en-US" dirty="0" smtClean="0"/>
            </a:br>
            <a:r>
              <a:rPr lang="en-US" dirty="0" smtClean="0"/>
              <a:t>Record-Keeping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Registrar Dream Come True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800" dirty="0" smtClean="0"/>
              <a:t>Together forever</a:t>
            </a:r>
            <a:endParaRPr lang="en-US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Future Is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12</a:t>
            </a:fld>
            <a:endParaRPr lang="en-US"/>
          </a:p>
        </p:txBody>
      </p:sp>
      <p:pic>
        <p:nvPicPr>
          <p:cNvPr id="6" name="Content Placeholder 5" descr="VK_Si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2919413"/>
            <a:ext cx="4105275" cy="1876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8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87</TotalTime>
  <Words>183</Words>
  <Application>Microsoft Office PowerPoint</Application>
  <PresentationFormat>Custom</PresentationFormat>
  <Paragraphs>88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Retrospect</vt:lpstr>
      <vt:lpstr>Power Campus &amp; E-Learning</vt:lpstr>
      <vt:lpstr>SIS meet LMS</vt:lpstr>
      <vt:lpstr>Courses</vt:lpstr>
      <vt:lpstr>Shells</vt:lpstr>
      <vt:lpstr>Mapping</vt:lpstr>
      <vt:lpstr>Attendance</vt:lpstr>
      <vt:lpstr>Grades</vt:lpstr>
      <vt:lpstr>        LMS no SIS  </vt:lpstr>
      <vt:lpstr>SIS no LMS</vt:lpstr>
      <vt:lpstr>Big Brother &amp; The Art of  Record-Keeping </vt:lpstr>
      <vt:lpstr>In conclusion</vt:lpstr>
      <vt:lpstr>The Future Is Here</vt:lpstr>
    </vt:vector>
  </TitlesOfParts>
  <Company>Alvernia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Victor Kioulaphides</cp:lastModifiedBy>
  <cp:revision>25</cp:revision>
  <dcterms:created xsi:type="dcterms:W3CDTF">2015-03-11T13:29:00Z</dcterms:created>
  <dcterms:modified xsi:type="dcterms:W3CDTF">2015-06-16T17:46:08Z</dcterms:modified>
</cp:coreProperties>
</file>